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75" r:id="rId3"/>
    <p:sldId id="258" r:id="rId4"/>
    <p:sldId id="270" r:id="rId5"/>
    <p:sldId id="271" r:id="rId6"/>
    <p:sldId id="272" r:id="rId7"/>
    <p:sldId id="262" r:id="rId8"/>
    <p:sldId id="263" r:id="rId9"/>
    <p:sldId id="27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F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56" autoAdjust="0"/>
    <p:restoredTop sz="94660"/>
  </p:normalViewPr>
  <p:slideViewPr>
    <p:cSldViewPr snapToGrid="0">
      <p:cViewPr varScale="1">
        <p:scale>
          <a:sx n="59" d="100"/>
          <a:sy n="59" d="100"/>
        </p:scale>
        <p:origin x="1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image" Target="../media/image2.jpe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image" Target="../media/image15.jpeg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image" Target="../media/image2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image" Target="../media/image15.jpeg"/><Relationship Id="rId5" Type="http://schemas.openxmlformats.org/officeDocument/2006/relationships/image" Target="../media/image19.png"/><Relationship Id="rId4" Type="http://schemas.openxmlformats.org/officeDocument/2006/relationships/image" Target="../media/image18.jp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1CD9EA-8AEB-4844-8043-5B71F565EC06}" type="doc">
      <dgm:prSet loTypeId="urn:microsoft.com/office/officeart/2008/layout/BendingPictureCaptionList" loCatId="pictur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05E5F90F-2F04-4F93-876E-ED22A65EDAB5}">
      <dgm:prSet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sz="2400" dirty="0"/>
            <a:t>Web scrape data from Apple and Android App Stores</a:t>
          </a:r>
        </a:p>
      </dgm:t>
    </dgm:pt>
    <dgm:pt modelId="{B346A14C-670F-4296-8712-294BFED3E052}" type="parTrans" cxnId="{85D72E5E-F9BA-4BDC-B6B4-56503DAAB1D3}">
      <dgm:prSet/>
      <dgm:spPr/>
      <dgm:t>
        <a:bodyPr/>
        <a:lstStyle/>
        <a:p>
          <a:endParaRPr lang="en-US"/>
        </a:p>
      </dgm:t>
    </dgm:pt>
    <dgm:pt modelId="{A063DFF0-AA04-47E3-817B-4714BC1C127E}" type="sibTrans" cxnId="{85D72E5E-F9BA-4BDC-B6B4-56503DAAB1D3}">
      <dgm:prSet/>
      <dgm:spPr/>
      <dgm:t>
        <a:bodyPr/>
        <a:lstStyle/>
        <a:p>
          <a:endParaRPr lang="en-US"/>
        </a:p>
      </dgm:t>
    </dgm:pt>
    <dgm:pt modelId="{C0D76A01-C560-4429-A064-01388819E549}">
      <dgm:prSet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sz="2400" dirty="0"/>
            <a:t>Detect the outlier trending apps</a:t>
          </a:r>
        </a:p>
      </dgm:t>
    </dgm:pt>
    <dgm:pt modelId="{1A6F69A5-D05E-4A93-AAA1-559718549E0B}" type="parTrans" cxnId="{6238A1E2-1ABB-4A57-B394-401EC55CEFB4}">
      <dgm:prSet/>
      <dgm:spPr/>
      <dgm:t>
        <a:bodyPr/>
        <a:lstStyle/>
        <a:p>
          <a:endParaRPr lang="en-US"/>
        </a:p>
      </dgm:t>
    </dgm:pt>
    <dgm:pt modelId="{DBD99031-DCCB-4A35-84D8-AC39674020FF}" type="sibTrans" cxnId="{6238A1E2-1ABB-4A57-B394-401EC55CEFB4}">
      <dgm:prSet/>
      <dgm:spPr/>
      <dgm:t>
        <a:bodyPr/>
        <a:lstStyle/>
        <a:p>
          <a:endParaRPr lang="en-US"/>
        </a:p>
      </dgm:t>
    </dgm:pt>
    <dgm:pt modelId="{0A116F43-F676-48CE-9EC0-F8D2BF45B3F0}">
      <dgm:prSet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sz="2400" dirty="0"/>
            <a:t>Message N3TWORK about top trends</a:t>
          </a:r>
        </a:p>
      </dgm:t>
    </dgm:pt>
    <dgm:pt modelId="{07D9DBBE-3644-48D3-83B6-ADD1B82BA75B}" type="parTrans" cxnId="{8925B153-EA63-4550-9A60-397150712DB3}">
      <dgm:prSet/>
      <dgm:spPr/>
      <dgm:t>
        <a:bodyPr/>
        <a:lstStyle/>
        <a:p>
          <a:endParaRPr lang="en-US"/>
        </a:p>
      </dgm:t>
    </dgm:pt>
    <dgm:pt modelId="{06DD6A3F-34B8-4BF7-8B46-AFE4A6C08CEB}" type="sibTrans" cxnId="{8925B153-EA63-4550-9A60-397150712DB3}">
      <dgm:prSet/>
      <dgm:spPr/>
      <dgm:t>
        <a:bodyPr/>
        <a:lstStyle/>
        <a:p>
          <a:endParaRPr lang="en-US"/>
        </a:p>
      </dgm:t>
    </dgm:pt>
    <dgm:pt modelId="{539AA85B-B3E9-594C-B5AF-FE3F125CBAE6}" type="pres">
      <dgm:prSet presAssocID="{551CD9EA-8AEB-4844-8043-5B71F565EC06}" presName="Name0" presStyleCnt="0">
        <dgm:presLayoutVars>
          <dgm:dir/>
          <dgm:resizeHandles val="exact"/>
        </dgm:presLayoutVars>
      </dgm:prSet>
      <dgm:spPr/>
    </dgm:pt>
    <dgm:pt modelId="{8A1741A7-51F6-984C-8B37-88C62C8CD784}" type="pres">
      <dgm:prSet presAssocID="{05E5F90F-2F04-4F93-876E-ED22A65EDAB5}" presName="composite" presStyleCnt="0"/>
      <dgm:spPr/>
    </dgm:pt>
    <dgm:pt modelId="{1136D158-3D2A-B34E-B060-276D09B886A6}" type="pres">
      <dgm:prSet presAssocID="{05E5F90F-2F04-4F93-876E-ED22A65EDAB5}" presName="rect1" presStyleLbl="bgImgPlace1" presStyleIdx="0" presStyleCnt="3" custScaleY="76069"/>
      <dgm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72" b="72"/>
          </a:stretch>
        </a:blipFill>
      </dgm:spPr>
    </dgm:pt>
    <dgm:pt modelId="{B9F7D5FF-8BB3-1449-AAB1-31AD2BB00B14}" type="pres">
      <dgm:prSet presAssocID="{05E5F90F-2F04-4F93-876E-ED22A65EDAB5}" presName="wedgeRectCallout1" presStyleLbl="node1" presStyleIdx="0" presStyleCnt="3">
        <dgm:presLayoutVars>
          <dgm:bulletEnabled val="1"/>
        </dgm:presLayoutVars>
      </dgm:prSet>
      <dgm:spPr/>
    </dgm:pt>
    <dgm:pt modelId="{BDC916F2-7E84-7C4C-8A11-2EC1BCEBD376}" type="pres">
      <dgm:prSet presAssocID="{A063DFF0-AA04-47E3-817B-4714BC1C127E}" presName="sibTrans" presStyleCnt="0"/>
      <dgm:spPr/>
    </dgm:pt>
    <dgm:pt modelId="{D7F10998-1D62-BC4B-8B87-75288A120102}" type="pres">
      <dgm:prSet presAssocID="{C0D76A01-C560-4429-A064-01388819E549}" presName="composite" presStyleCnt="0"/>
      <dgm:spPr/>
    </dgm:pt>
    <dgm:pt modelId="{B4866C32-03D5-7742-A54B-771E5EA9CC0F}" type="pres">
      <dgm:prSet presAssocID="{C0D76A01-C560-4429-A064-01388819E549}" presName="rect1" presStyleLbl="bgImgPlace1" presStyleIdx="1" presStyleCnt="3" custScaleY="76069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</dgm:spPr>
    </dgm:pt>
    <dgm:pt modelId="{63481879-CE65-914A-AD4D-4FD4DBB52D26}" type="pres">
      <dgm:prSet presAssocID="{C0D76A01-C560-4429-A064-01388819E549}" presName="wedgeRectCallout1" presStyleLbl="node1" presStyleIdx="1" presStyleCnt="3">
        <dgm:presLayoutVars>
          <dgm:bulletEnabled val="1"/>
        </dgm:presLayoutVars>
      </dgm:prSet>
      <dgm:spPr/>
    </dgm:pt>
    <dgm:pt modelId="{7CACB7EC-DA11-DA4A-8843-99DF63F1E6B2}" type="pres">
      <dgm:prSet presAssocID="{DBD99031-DCCB-4A35-84D8-AC39674020FF}" presName="sibTrans" presStyleCnt="0"/>
      <dgm:spPr/>
    </dgm:pt>
    <dgm:pt modelId="{FF8BBE05-A56F-8D45-8F94-44DAD95609C8}" type="pres">
      <dgm:prSet presAssocID="{0A116F43-F676-48CE-9EC0-F8D2BF45B3F0}" presName="composite" presStyleCnt="0"/>
      <dgm:spPr/>
    </dgm:pt>
    <dgm:pt modelId="{ADA812D3-C764-4E4C-B079-207937A92A43}" type="pres">
      <dgm:prSet presAssocID="{0A116F43-F676-48CE-9EC0-F8D2BF45B3F0}" presName="rect1" presStyleLbl="bgImgPlace1" presStyleIdx="2" presStyleCnt="3" custScaleY="76069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7E064D52-F255-494F-B201-A24FDEF7E732}" type="pres">
      <dgm:prSet presAssocID="{0A116F43-F676-48CE-9EC0-F8D2BF45B3F0}" presName="wedgeRectCallout1" presStyleLbl="node1" presStyleIdx="2" presStyleCnt="3">
        <dgm:presLayoutVars>
          <dgm:bulletEnabled val="1"/>
        </dgm:presLayoutVars>
      </dgm:prSet>
      <dgm:spPr/>
    </dgm:pt>
  </dgm:ptLst>
  <dgm:cxnLst>
    <dgm:cxn modelId="{8304331B-2373-5A42-89D9-5799980459E5}" type="presOf" srcId="{C0D76A01-C560-4429-A064-01388819E549}" destId="{63481879-CE65-914A-AD4D-4FD4DBB52D26}" srcOrd="0" destOrd="0" presId="urn:microsoft.com/office/officeart/2008/layout/BendingPictureCaptionList"/>
    <dgm:cxn modelId="{B4659E3C-9F77-3244-A8D7-E77BD8281E9E}" type="presOf" srcId="{05E5F90F-2F04-4F93-876E-ED22A65EDAB5}" destId="{B9F7D5FF-8BB3-1449-AAB1-31AD2BB00B14}" srcOrd="0" destOrd="0" presId="urn:microsoft.com/office/officeart/2008/layout/BendingPictureCaptionList"/>
    <dgm:cxn modelId="{85D72E5E-F9BA-4BDC-B6B4-56503DAAB1D3}" srcId="{551CD9EA-8AEB-4844-8043-5B71F565EC06}" destId="{05E5F90F-2F04-4F93-876E-ED22A65EDAB5}" srcOrd="0" destOrd="0" parTransId="{B346A14C-670F-4296-8712-294BFED3E052}" sibTransId="{A063DFF0-AA04-47E3-817B-4714BC1C127E}"/>
    <dgm:cxn modelId="{8925B153-EA63-4550-9A60-397150712DB3}" srcId="{551CD9EA-8AEB-4844-8043-5B71F565EC06}" destId="{0A116F43-F676-48CE-9EC0-F8D2BF45B3F0}" srcOrd="2" destOrd="0" parTransId="{07D9DBBE-3644-48D3-83B6-ADD1B82BA75B}" sibTransId="{06DD6A3F-34B8-4BF7-8B46-AFE4A6C08CEB}"/>
    <dgm:cxn modelId="{8D8B949C-3B01-AF43-B79D-76BCD3026871}" type="presOf" srcId="{551CD9EA-8AEB-4844-8043-5B71F565EC06}" destId="{539AA85B-B3E9-594C-B5AF-FE3F125CBAE6}" srcOrd="0" destOrd="0" presId="urn:microsoft.com/office/officeart/2008/layout/BendingPictureCaptionList"/>
    <dgm:cxn modelId="{A2C038A9-C3FB-394C-82CA-88E42E8916D8}" type="presOf" srcId="{0A116F43-F676-48CE-9EC0-F8D2BF45B3F0}" destId="{7E064D52-F255-494F-B201-A24FDEF7E732}" srcOrd="0" destOrd="0" presId="urn:microsoft.com/office/officeart/2008/layout/BendingPictureCaptionList"/>
    <dgm:cxn modelId="{6238A1E2-1ABB-4A57-B394-401EC55CEFB4}" srcId="{551CD9EA-8AEB-4844-8043-5B71F565EC06}" destId="{C0D76A01-C560-4429-A064-01388819E549}" srcOrd="1" destOrd="0" parTransId="{1A6F69A5-D05E-4A93-AAA1-559718549E0B}" sibTransId="{DBD99031-DCCB-4A35-84D8-AC39674020FF}"/>
    <dgm:cxn modelId="{C6FA52B0-22CC-084E-ABC7-161BFDCE8FC8}" type="presParOf" srcId="{539AA85B-B3E9-594C-B5AF-FE3F125CBAE6}" destId="{8A1741A7-51F6-984C-8B37-88C62C8CD784}" srcOrd="0" destOrd="0" presId="urn:microsoft.com/office/officeart/2008/layout/BendingPictureCaptionList"/>
    <dgm:cxn modelId="{13C919A8-96E4-A447-B834-8AF4D32E09C8}" type="presParOf" srcId="{8A1741A7-51F6-984C-8B37-88C62C8CD784}" destId="{1136D158-3D2A-B34E-B060-276D09B886A6}" srcOrd="0" destOrd="0" presId="urn:microsoft.com/office/officeart/2008/layout/BendingPictureCaptionList"/>
    <dgm:cxn modelId="{001DB6C0-9F28-CC44-B5E8-1A061844AA03}" type="presParOf" srcId="{8A1741A7-51F6-984C-8B37-88C62C8CD784}" destId="{B9F7D5FF-8BB3-1449-AAB1-31AD2BB00B14}" srcOrd="1" destOrd="0" presId="urn:microsoft.com/office/officeart/2008/layout/BendingPictureCaptionList"/>
    <dgm:cxn modelId="{9E66531B-A7FB-A14E-B88B-52C2A2AEC62C}" type="presParOf" srcId="{539AA85B-B3E9-594C-B5AF-FE3F125CBAE6}" destId="{BDC916F2-7E84-7C4C-8A11-2EC1BCEBD376}" srcOrd="1" destOrd="0" presId="urn:microsoft.com/office/officeart/2008/layout/BendingPictureCaptionList"/>
    <dgm:cxn modelId="{416C07C3-80E6-394A-A037-5647A9F533A7}" type="presParOf" srcId="{539AA85B-B3E9-594C-B5AF-FE3F125CBAE6}" destId="{D7F10998-1D62-BC4B-8B87-75288A120102}" srcOrd="2" destOrd="0" presId="urn:microsoft.com/office/officeart/2008/layout/BendingPictureCaptionList"/>
    <dgm:cxn modelId="{FCB6A18A-B9C5-3D4C-9DFC-7A18D17E5FEC}" type="presParOf" srcId="{D7F10998-1D62-BC4B-8B87-75288A120102}" destId="{B4866C32-03D5-7742-A54B-771E5EA9CC0F}" srcOrd="0" destOrd="0" presId="urn:microsoft.com/office/officeart/2008/layout/BendingPictureCaptionList"/>
    <dgm:cxn modelId="{7D681E13-CCB5-9C49-9867-6BF0F18D1D15}" type="presParOf" srcId="{D7F10998-1D62-BC4B-8B87-75288A120102}" destId="{63481879-CE65-914A-AD4D-4FD4DBB52D26}" srcOrd="1" destOrd="0" presId="urn:microsoft.com/office/officeart/2008/layout/BendingPictureCaptionList"/>
    <dgm:cxn modelId="{A0ECCA23-EFA8-6A4B-A3AE-1F366DCF8C15}" type="presParOf" srcId="{539AA85B-B3E9-594C-B5AF-FE3F125CBAE6}" destId="{7CACB7EC-DA11-DA4A-8843-99DF63F1E6B2}" srcOrd="3" destOrd="0" presId="urn:microsoft.com/office/officeart/2008/layout/BendingPictureCaptionList"/>
    <dgm:cxn modelId="{B1273527-A113-F54A-AD4C-CE22FFACC4FB}" type="presParOf" srcId="{539AA85B-B3E9-594C-B5AF-FE3F125CBAE6}" destId="{FF8BBE05-A56F-8D45-8F94-44DAD95609C8}" srcOrd="4" destOrd="0" presId="urn:microsoft.com/office/officeart/2008/layout/BendingPictureCaptionList"/>
    <dgm:cxn modelId="{12B73037-249C-6F42-9081-63C61163831D}" type="presParOf" srcId="{FF8BBE05-A56F-8D45-8F94-44DAD95609C8}" destId="{ADA812D3-C764-4E4C-B079-207937A92A43}" srcOrd="0" destOrd="0" presId="urn:microsoft.com/office/officeart/2008/layout/BendingPictureCaptionList"/>
    <dgm:cxn modelId="{A174839E-A46A-0C45-97B1-196982D51EB9}" type="presParOf" srcId="{FF8BBE05-A56F-8D45-8F94-44DAD95609C8}" destId="{7E064D52-F255-494F-B201-A24FDEF7E732}" srcOrd="1" destOrd="0" presId="urn:microsoft.com/office/officeart/2008/layout/BendingPictureCa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1CD9EA-8AEB-4844-8043-5B71F565EC06}" type="doc">
      <dgm:prSet loTypeId="urn:microsoft.com/office/officeart/2005/8/layout/hList7" loCatId="pictur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05E5F90F-2F04-4F93-876E-ED22A65EDAB5}">
      <dgm:prSet/>
      <dgm:spPr/>
      <dgm:t>
        <a:bodyPr/>
        <a:lstStyle/>
        <a:p>
          <a:r>
            <a:rPr lang="en-US" dirty="0"/>
            <a:t>Web-scrape using node.js</a:t>
          </a:r>
        </a:p>
      </dgm:t>
    </dgm:pt>
    <dgm:pt modelId="{B346A14C-670F-4296-8712-294BFED3E052}" type="parTrans" cxnId="{85D72E5E-F9BA-4BDC-B6B4-56503DAAB1D3}">
      <dgm:prSet/>
      <dgm:spPr/>
      <dgm:t>
        <a:bodyPr/>
        <a:lstStyle/>
        <a:p>
          <a:endParaRPr lang="en-US"/>
        </a:p>
      </dgm:t>
    </dgm:pt>
    <dgm:pt modelId="{A063DFF0-AA04-47E3-817B-4714BC1C127E}" type="sibTrans" cxnId="{85D72E5E-F9BA-4BDC-B6B4-56503DAAB1D3}">
      <dgm:prSet/>
      <dgm:spPr/>
      <dgm:t>
        <a:bodyPr/>
        <a:lstStyle/>
        <a:p>
          <a:endParaRPr lang="en-US"/>
        </a:p>
      </dgm:t>
    </dgm:pt>
    <dgm:pt modelId="{0AA9A2DD-F16D-42DB-8E7F-F87114724FE1}">
      <dgm:prSet/>
      <dgm:spPr/>
      <dgm:t>
        <a:bodyPr/>
        <a:lstStyle/>
        <a:p>
          <a:r>
            <a:rPr lang="en-US" dirty="0"/>
            <a:t>Upload Data into Google Cloud</a:t>
          </a:r>
        </a:p>
      </dgm:t>
    </dgm:pt>
    <dgm:pt modelId="{A3DCE141-FCEF-4E88-9F5E-70A8F13DA74D}" type="parTrans" cxnId="{0D87409E-8FC5-4984-80E0-A80CD1E6C10F}">
      <dgm:prSet/>
      <dgm:spPr/>
      <dgm:t>
        <a:bodyPr/>
        <a:lstStyle/>
        <a:p>
          <a:endParaRPr lang="en-US"/>
        </a:p>
      </dgm:t>
    </dgm:pt>
    <dgm:pt modelId="{9ACC1EE0-770C-453D-971D-13CCA79E8584}" type="sibTrans" cxnId="{0D87409E-8FC5-4984-80E0-A80CD1E6C10F}">
      <dgm:prSet/>
      <dgm:spPr/>
      <dgm:t>
        <a:bodyPr/>
        <a:lstStyle/>
        <a:p>
          <a:endParaRPr lang="en-US"/>
        </a:p>
      </dgm:t>
    </dgm:pt>
    <dgm:pt modelId="{5ECDFA6E-BEEC-407F-9C46-318CD58A354A}">
      <dgm:prSet/>
      <dgm:spPr/>
      <dgm:t>
        <a:bodyPr/>
        <a:lstStyle/>
        <a:p>
          <a:r>
            <a:rPr lang="en-US" dirty="0"/>
            <a:t>Load into MongoDB</a:t>
          </a:r>
        </a:p>
      </dgm:t>
    </dgm:pt>
    <dgm:pt modelId="{F550E7A6-649B-4085-BCCE-0302D65DA87D}" type="parTrans" cxnId="{19C492E1-EBF0-4E52-AD7D-9B20CFDE0031}">
      <dgm:prSet/>
      <dgm:spPr/>
      <dgm:t>
        <a:bodyPr/>
        <a:lstStyle/>
        <a:p>
          <a:endParaRPr lang="en-US"/>
        </a:p>
      </dgm:t>
    </dgm:pt>
    <dgm:pt modelId="{3933CFBF-C4F3-4B7B-8429-9CA4FEB66D3F}" type="sibTrans" cxnId="{19C492E1-EBF0-4E52-AD7D-9B20CFDE0031}">
      <dgm:prSet/>
      <dgm:spPr/>
      <dgm:t>
        <a:bodyPr/>
        <a:lstStyle/>
        <a:p>
          <a:endParaRPr lang="en-US"/>
        </a:p>
      </dgm:t>
    </dgm:pt>
    <dgm:pt modelId="{C0D76A01-C560-4429-A064-01388819E549}">
      <dgm:prSet/>
      <dgm:spPr/>
      <dgm:t>
        <a:bodyPr/>
        <a:lstStyle/>
        <a:p>
          <a:r>
            <a:rPr lang="en-US" dirty="0"/>
            <a:t>Build Pandas </a:t>
          </a:r>
          <a:r>
            <a:rPr lang="en-US" dirty="0" err="1"/>
            <a:t>DataFrames</a:t>
          </a:r>
          <a:endParaRPr lang="en-US" dirty="0"/>
        </a:p>
      </dgm:t>
    </dgm:pt>
    <dgm:pt modelId="{1A6F69A5-D05E-4A93-AAA1-559718549E0B}" type="parTrans" cxnId="{6238A1E2-1ABB-4A57-B394-401EC55CEFB4}">
      <dgm:prSet/>
      <dgm:spPr/>
      <dgm:t>
        <a:bodyPr/>
        <a:lstStyle/>
        <a:p>
          <a:endParaRPr lang="en-US"/>
        </a:p>
      </dgm:t>
    </dgm:pt>
    <dgm:pt modelId="{DBD99031-DCCB-4A35-84D8-AC39674020FF}" type="sibTrans" cxnId="{6238A1E2-1ABB-4A57-B394-401EC55CEFB4}">
      <dgm:prSet/>
      <dgm:spPr/>
      <dgm:t>
        <a:bodyPr/>
        <a:lstStyle/>
        <a:p>
          <a:endParaRPr lang="en-US"/>
        </a:p>
      </dgm:t>
    </dgm:pt>
    <dgm:pt modelId="{E00F6DD7-06B4-4674-AFD7-7CBC997607BC}">
      <dgm:prSet/>
      <dgm:spPr/>
      <dgm:t>
        <a:bodyPr/>
        <a:lstStyle/>
        <a:p>
          <a:r>
            <a:rPr lang="en-US" dirty="0"/>
            <a:t>Predict trending apps using outlier detection</a:t>
          </a:r>
        </a:p>
      </dgm:t>
    </dgm:pt>
    <dgm:pt modelId="{4ED564D5-D104-4BC4-A290-9A5932969CA7}" type="parTrans" cxnId="{BF1BA301-24D5-4C5F-B4A9-F972737F59C9}">
      <dgm:prSet/>
      <dgm:spPr/>
      <dgm:t>
        <a:bodyPr/>
        <a:lstStyle/>
        <a:p>
          <a:endParaRPr lang="en-US"/>
        </a:p>
      </dgm:t>
    </dgm:pt>
    <dgm:pt modelId="{14212AE9-6DF9-4EC6-8851-ACDF8878EB05}" type="sibTrans" cxnId="{BF1BA301-24D5-4C5F-B4A9-F972737F59C9}">
      <dgm:prSet/>
      <dgm:spPr/>
      <dgm:t>
        <a:bodyPr/>
        <a:lstStyle/>
        <a:p>
          <a:endParaRPr lang="en-US"/>
        </a:p>
      </dgm:t>
    </dgm:pt>
    <dgm:pt modelId="{35F395AA-DC2D-4A68-A9B8-3424652E06D2}" type="pres">
      <dgm:prSet presAssocID="{551CD9EA-8AEB-4844-8043-5B71F565EC06}" presName="Name0" presStyleCnt="0">
        <dgm:presLayoutVars>
          <dgm:dir/>
          <dgm:resizeHandles val="exact"/>
        </dgm:presLayoutVars>
      </dgm:prSet>
      <dgm:spPr/>
    </dgm:pt>
    <dgm:pt modelId="{2515DD9A-136D-436F-80A5-0AF0D18EBEDB}" type="pres">
      <dgm:prSet presAssocID="{551CD9EA-8AEB-4844-8043-5B71F565EC06}" presName="fgShape" presStyleLbl="fgShp" presStyleIdx="0" presStyleCnt="1"/>
      <dgm:spPr/>
    </dgm:pt>
    <dgm:pt modelId="{975D4B8F-D35D-4626-B81E-BBC377033D43}" type="pres">
      <dgm:prSet presAssocID="{551CD9EA-8AEB-4844-8043-5B71F565EC06}" presName="linComp" presStyleCnt="0"/>
      <dgm:spPr/>
    </dgm:pt>
    <dgm:pt modelId="{3FB10D8F-D789-4F2B-9D9E-48F041E4064A}" type="pres">
      <dgm:prSet presAssocID="{05E5F90F-2F04-4F93-876E-ED22A65EDAB5}" presName="compNode" presStyleCnt="0"/>
      <dgm:spPr/>
    </dgm:pt>
    <dgm:pt modelId="{32A16265-2A74-49DA-BBB6-0C05087F86EF}" type="pres">
      <dgm:prSet presAssocID="{05E5F90F-2F04-4F93-876E-ED22A65EDAB5}" presName="bkgdShape" presStyleLbl="node1" presStyleIdx="0" presStyleCnt="5"/>
      <dgm:spPr/>
    </dgm:pt>
    <dgm:pt modelId="{6142BCE6-F810-4B05-8902-E3260175B159}" type="pres">
      <dgm:prSet presAssocID="{05E5F90F-2F04-4F93-876E-ED22A65EDAB5}" presName="nodeTx" presStyleLbl="node1" presStyleIdx="0" presStyleCnt="5">
        <dgm:presLayoutVars>
          <dgm:bulletEnabled val="1"/>
        </dgm:presLayoutVars>
      </dgm:prSet>
      <dgm:spPr/>
    </dgm:pt>
    <dgm:pt modelId="{0BB4F43A-27C8-48AA-A436-84B55CBFDA3A}" type="pres">
      <dgm:prSet presAssocID="{05E5F90F-2F04-4F93-876E-ED22A65EDAB5}" presName="invisiNode" presStyleLbl="node1" presStyleIdx="0" presStyleCnt="5"/>
      <dgm:spPr/>
    </dgm:pt>
    <dgm:pt modelId="{8E88A670-2F1D-49DF-9572-C5FEA809826D}" type="pres">
      <dgm:prSet presAssocID="{05E5F90F-2F04-4F93-876E-ED22A65EDAB5}" presName="imagNode" presStyleLbl="fgImgPlace1" presStyleIdx="0" presStyleCnt="5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7772906-20A8-45B7-B742-0789329EC034}" type="pres">
      <dgm:prSet presAssocID="{A063DFF0-AA04-47E3-817B-4714BC1C127E}" presName="sibTrans" presStyleLbl="sibTrans2D1" presStyleIdx="0" presStyleCnt="0"/>
      <dgm:spPr/>
    </dgm:pt>
    <dgm:pt modelId="{7C5E4019-5DA0-4E34-AB42-F21E1CD0CDB3}" type="pres">
      <dgm:prSet presAssocID="{0AA9A2DD-F16D-42DB-8E7F-F87114724FE1}" presName="compNode" presStyleCnt="0"/>
      <dgm:spPr/>
    </dgm:pt>
    <dgm:pt modelId="{A72D789B-AA2D-4FA0-9919-175A79F624AC}" type="pres">
      <dgm:prSet presAssocID="{0AA9A2DD-F16D-42DB-8E7F-F87114724FE1}" presName="bkgdShape" presStyleLbl="node1" presStyleIdx="1" presStyleCnt="5"/>
      <dgm:spPr/>
    </dgm:pt>
    <dgm:pt modelId="{58DB8794-E2C1-4404-B1C1-4AC7825B50DA}" type="pres">
      <dgm:prSet presAssocID="{0AA9A2DD-F16D-42DB-8E7F-F87114724FE1}" presName="nodeTx" presStyleLbl="node1" presStyleIdx="1" presStyleCnt="5">
        <dgm:presLayoutVars>
          <dgm:bulletEnabled val="1"/>
        </dgm:presLayoutVars>
      </dgm:prSet>
      <dgm:spPr/>
    </dgm:pt>
    <dgm:pt modelId="{AA63DFFF-4B10-4CA9-8443-D67E5A59382D}" type="pres">
      <dgm:prSet presAssocID="{0AA9A2DD-F16D-42DB-8E7F-F87114724FE1}" presName="invisiNode" presStyleLbl="node1" presStyleIdx="1" presStyleCnt="5"/>
      <dgm:spPr/>
    </dgm:pt>
    <dgm:pt modelId="{48A7E300-CB7C-4E0C-8681-753AC81C530B}" type="pres">
      <dgm:prSet presAssocID="{0AA9A2DD-F16D-42DB-8E7F-F87114724FE1}" presName="imagNode" presStyleLbl="fgImgPlace1" presStyleIdx="1" presStyleCnt="5" custScaleY="96733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1896" t="-42500" r="-41896" b="-42500"/>
          </a:stretch>
        </a:blipFill>
      </dgm:spPr>
    </dgm:pt>
    <dgm:pt modelId="{909A7717-673A-459D-9B42-2058BA394C9E}" type="pres">
      <dgm:prSet presAssocID="{9ACC1EE0-770C-453D-971D-13CCA79E8584}" presName="sibTrans" presStyleLbl="sibTrans2D1" presStyleIdx="0" presStyleCnt="0"/>
      <dgm:spPr/>
    </dgm:pt>
    <dgm:pt modelId="{84F5AF3A-FAF9-4DBA-8689-5A6A580BE058}" type="pres">
      <dgm:prSet presAssocID="{5ECDFA6E-BEEC-407F-9C46-318CD58A354A}" presName="compNode" presStyleCnt="0"/>
      <dgm:spPr/>
    </dgm:pt>
    <dgm:pt modelId="{763EE600-94E4-4B84-824E-DDE77A8B0ED1}" type="pres">
      <dgm:prSet presAssocID="{5ECDFA6E-BEEC-407F-9C46-318CD58A354A}" presName="bkgdShape" presStyleLbl="node1" presStyleIdx="2" presStyleCnt="5"/>
      <dgm:spPr/>
    </dgm:pt>
    <dgm:pt modelId="{24151F8E-767B-4E95-B6DD-8CAAC3DCAEA3}" type="pres">
      <dgm:prSet presAssocID="{5ECDFA6E-BEEC-407F-9C46-318CD58A354A}" presName="nodeTx" presStyleLbl="node1" presStyleIdx="2" presStyleCnt="5">
        <dgm:presLayoutVars>
          <dgm:bulletEnabled val="1"/>
        </dgm:presLayoutVars>
      </dgm:prSet>
      <dgm:spPr/>
    </dgm:pt>
    <dgm:pt modelId="{0D836A81-9738-4080-B3ED-626C2F11C86C}" type="pres">
      <dgm:prSet presAssocID="{5ECDFA6E-BEEC-407F-9C46-318CD58A354A}" presName="invisiNode" presStyleLbl="node1" presStyleIdx="2" presStyleCnt="5"/>
      <dgm:spPr/>
    </dgm:pt>
    <dgm:pt modelId="{CFF5DE0D-0966-45ED-BF7E-1F71E7B47DD5}" type="pres">
      <dgm:prSet presAssocID="{5ECDFA6E-BEEC-407F-9C46-318CD58A354A}" presName="imagNode" presStyleLbl="fgImgPlace1" presStyleIdx="2" presStyleCnt="5"/>
      <dgm:spPr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713" t="11307" r="-17713" b="-8039"/>
          </a:stretch>
        </a:blipFill>
      </dgm:spPr>
    </dgm:pt>
    <dgm:pt modelId="{7CD3F87A-64BA-44DE-92B0-AF8DE4AB0449}" type="pres">
      <dgm:prSet presAssocID="{3933CFBF-C4F3-4B7B-8429-9CA4FEB66D3F}" presName="sibTrans" presStyleLbl="sibTrans2D1" presStyleIdx="0" presStyleCnt="0"/>
      <dgm:spPr/>
    </dgm:pt>
    <dgm:pt modelId="{8EE646C3-AF34-459D-BEED-50BE49DC8A2A}" type="pres">
      <dgm:prSet presAssocID="{C0D76A01-C560-4429-A064-01388819E549}" presName="compNode" presStyleCnt="0"/>
      <dgm:spPr/>
    </dgm:pt>
    <dgm:pt modelId="{A299B967-F514-405D-BBD8-98DB48BB64BC}" type="pres">
      <dgm:prSet presAssocID="{C0D76A01-C560-4429-A064-01388819E549}" presName="bkgdShape" presStyleLbl="node1" presStyleIdx="3" presStyleCnt="5"/>
      <dgm:spPr/>
    </dgm:pt>
    <dgm:pt modelId="{2764BD03-C706-44A4-B07C-A3AE1FFD7AC3}" type="pres">
      <dgm:prSet presAssocID="{C0D76A01-C560-4429-A064-01388819E549}" presName="nodeTx" presStyleLbl="node1" presStyleIdx="3" presStyleCnt="5">
        <dgm:presLayoutVars>
          <dgm:bulletEnabled val="1"/>
        </dgm:presLayoutVars>
      </dgm:prSet>
      <dgm:spPr/>
    </dgm:pt>
    <dgm:pt modelId="{C1019660-2CC7-4F70-9E5A-6A0003ED8A9D}" type="pres">
      <dgm:prSet presAssocID="{C0D76A01-C560-4429-A064-01388819E549}" presName="invisiNode" presStyleLbl="node1" presStyleIdx="3" presStyleCnt="5"/>
      <dgm:spPr/>
    </dgm:pt>
    <dgm:pt modelId="{FF556BCA-07F4-4DA2-9AD6-A296EC0A30F3}" type="pres">
      <dgm:prSet presAssocID="{C0D76A01-C560-4429-A064-01388819E549}" presName="imagNode" presStyleLbl="fgImgPlace1" presStyleIdx="3" presStyleCnt="5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1701" t="-10458" r="-15295" b="-10458"/>
          </a:stretch>
        </a:blipFill>
      </dgm:spPr>
    </dgm:pt>
    <dgm:pt modelId="{B9775A1A-8733-475C-98C6-6B7433AB96A4}" type="pres">
      <dgm:prSet presAssocID="{DBD99031-DCCB-4A35-84D8-AC39674020FF}" presName="sibTrans" presStyleLbl="sibTrans2D1" presStyleIdx="0" presStyleCnt="0"/>
      <dgm:spPr/>
    </dgm:pt>
    <dgm:pt modelId="{99F92560-ED1C-4E03-8FEC-FEC8597F6A2F}" type="pres">
      <dgm:prSet presAssocID="{E00F6DD7-06B4-4674-AFD7-7CBC997607BC}" presName="compNode" presStyleCnt="0"/>
      <dgm:spPr/>
    </dgm:pt>
    <dgm:pt modelId="{5BE17FA3-6D58-4A64-BB6D-0DFD27FDBC4B}" type="pres">
      <dgm:prSet presAssocID="{E00F6DD7-06B4-4674-AFD7-7CBC997607BC}" presName="bkgdShape" presStyleLbl="node1" presStyleIdx="4" presStyleCnt="5"/>
      <dgm:spPr/>
    </dgm:pt>
    <dgm:pt modelId="{FF92ACD0-26E5-4110-BBFF-9A085222860A}" type="pres">
      <dgm:prSet presAssocID="{E00F6DD7-06B4-4674-AFD7-7CBC997607BC}" presName="nodeTx" presStyleLbl="node1" presStyleIdx="4" presStyleCnt="5">
        <dgm:presLayoutVars>
          <dgm:bulletEnabled val="1"/>
        </dgm:presLayoutVars>
      </dgm:prSet>
      <dgm:spPr/>
    </dgm:pt>
    <dgm:pt modelId="{62BC6537-F855-4C1F-BE03-E363CFB35D3D}" type="pres">
      <dgm:prSet presAssocID="{E00F6DD7-06B4-4674-AFD7-7CBC997607BC}" presName="invisiNode" presStyleLbl="node1" presStyleIdx="4" presStyleCnt="5"/>
      <dgm:spPr/>
    </dgm:pt>
    <dgm:pt modelId="{835FB4D1-C3C6-43C3-83CC-910E560ACF23}" type="pres">
      <dgm:prSet presAssocID="{E00F6DD7-06B4-4674-AFD7-7CBC997607BC}" presName="imagNode" presStyleLbl="fgImgPlace1" presStyleIdx="4" presStyleCnt="5"/>
      <dgm:spPr>
        <a:blipFill>
          <a:blip xmlns:r="http://schemas.openxmlformats.org/officeDocument/2006/relationships" r:embed="rId5"/>
          <a:srcRect/>
          <a:stretch>
            <a:fillRect l="-45000" r="-45000"/>
          </a:stretch>
        </a:blipFill>
      </dgm:spPr>
    </dgm:pt>
  </dgm:ptLst>
  <dgm:cxnLst>
    <dgm:cxn modelId="{BF1BA301-24D5-4C5F-B4A9-F972737F59C9}" srcId="{551CD9EA-8AEB-4844-8043-5B71F565EC06}" destId="{E00F6DD7-06B4-4674-AFD7-7CBC997607BC}" srcOrd="4" destOrd="0" parTransId="{4ED564D5-D104-4BC4-A290-9A5932969CA7}" sibTransId="{14212AE9-6DF9-4EC6-8851-ACDF8878EB05}"/>
    <dgm:cxn modelId="{AFDD280D-57DF-4746-B07C-F5B36BE8F56C}" type="presOf" srcId="{DBD99031-DCCB-4A35-84D8-AC39674020FF}" destId="{B9775A1A-8733-475C-98C6-6B7433AB96A4}" srcOrd="0" destOrd="0" presId="urn:microsoft.com/office/officeart/2005/8/layout/hList7"/>
    <dgm:cxn modelId="{8F1F4F21-188F-4BD1-A803-4645253422FE}" type="presOf" srcId="{5ECDFA6E-BEEC-407F-9C46-318CD58A354A}" destId="{24151F8E-767B-4E95-B6DD-8CAAC3DCAEA3}" srcOrd="1" destOrd="0" presId="urn:microsoft.com/office/officeart/2005/8/layout/hList7"/>
    <dgm:cxn modelId="{63519727-6434-4D88-92C6-EDEF7DC2ACC3}" type="presOf" srcId="{C0D76A01-C560-4429-A064-01388819E549}" destId="{A299B967-F514-405D-BBD8-98DB48BB64BC}" srcOrd="0" destOrd="0" presId="urn:microsoft.com/office/officeart/2005/8/layout/hList7"/>
    <dgm:cxn modelId="{FBEC9528-1676-4A27-97B3-1854CAC58020}" type="presOf" srcId="{E00F6DD7-06B4-4674-AFD7-7CBC997607BC}" destId="{FF92ACD0-26E5-4110-BBFF-9A085222860A}" srcOrd="1" destOrd="0" presId="urn:microsoft.com/office/officeart/2005/8/layout/hList7"/>
    <dgm:cxn modelId="{0140E730-0429-4472-8860-E40C7F4CA9B3}" type="presOf" srcId="{05E5F90F-2F04-4F93-876E-ED22A65EDAB5}" destId="{32A16265-2A74-49DA-BBB6-0C05087F86EF}" srcOrd="0" destOrd="0" presId="urn:microsoft.com/office/officeart/2005/8/layout/hList7"/>
    <dgm:cxn modelId="{85D72E5E-F9BA-4BDC-B6B4-56503DAAB1D3}" srcId="{551CD9EA-8AEB-4844-8043-5B71F565EC06}" destId="{05E5F90F-2F04-4F93-876E-ED22A65EDAB5}" srcOrd="0" destOrd="0" parTransId="{B346A14C-670F-4296-8712-294BFED3E052}" sibTransId="{A063DFF0-AA04-47E3-817B-4714BC1C127E}"/>
    <dgm:cxn modelId="{62DD1F46-0F27-4186-8CC1-23689D28EF09}" type="presOf" srcId="{E00F6DD7-06B4-4674-AFD7-7CBC997607BC}" destId="{5BE17FA3-6D58-4A64-BB6D-0DFD27FDBC4B}" srcOrd="0" destOrd="0" presId="urn:microsoft.com/office/officeart/2005/8/layout/hList7"/>
    <dgm:cxn modelId="{83D25E4A-1F76-4906-B060-5DCBEAF312E0}" type="presOf" srcId="{5ECDFA6E-BEEC-407F-9C46-318CD58A354A}" destId="{763EE600-94E4-4B84-824E-DDE77A8B0ED1}" srcOrd="0" destOrd="0" presId="urn:microsoft.com/office/officeart/2005/8/layout/hList7"/>
    <dgm:cxn modelId="{92996A50-D386-469A-AEAA-CC45580F86B8}" type="presOf" srcId="{3933CFBF-C4F3-4B7B-8429-9CA4FEB66D3F}" destId="{7CD3F87A-64BA-44DE-92B0-AF8DE4AB0449}" srcOrd="0" destOrd="0" presId="urn:microsoft.com/office/officeart/2005/8/layout/hList7"/>
    <dgm:cxn modelId="{48D8C351-22A4-4D5C-957A-ACF580B026EF}" type="presOf" srcId="{551CD9EA-8AEB-4844-8043-5B71F565EC06}" destId="{35F395AA-DC2D-4A68-A9B8-3424652E06D2}" srcOrd="0" destOrd="0" presId="urn:microsoft.com/office/officeart/2005/8/layout/hList7"/>
    <dgm:cxn modelId="{0D87409E-8FC5-4984-80E0-A80CD1E6C10F}" srcId="{551CD9EA-8AEB-4844-8043-5B71F565EC06}" destId="{0AA9A2DD-F16D-42DB-8E7F-F87114724FE1}" srcOrd="1" destOrd="0" parTransId="{A3DCE141-FCEF-4E88-9F5E-70A8F13DA74D}" sibTransId="{9ACC1EE0-770C-453D-971D-13CCA79E8584}"/>
    <dgm:cxn modelId="{02BCD2AA-AE4A-4784-A74A-DC9A15993D85}" type="presOf" srcId="{9ACC1EE0-770C-453D-971D-13CCA79E8584}" destId="{909A7717-673A-459D-9B42-2058BA394C9E}" srcOrd="0" destOrd="0" presId="urn:microsoft.com/office/officeart/2005/8/layout/hList7"/>
    <dgm:cxn modelId="{96FE19B1-EA46-443F-90A9-FAA9DF7D4340}" type="presOf" srcId="{A063DFF0-AA04-47E3-817B-4714BC1C127E}" destId="{E7772906-20A8-45B7-B742-0789329EC034}" srcOrd="0" destOrd="0" presId="urn:microsoft.com/office/officeart/2005/8/layout/hList7"/>
    <dgm:cxn modelId="{451B27D2-FE54-4EB6-BEB3-5924F142A31D}" type="presOf" srcId="{05E5F90F-2F04-4F93-876E-ED22A65EDAB5}" destId="{6142BCE6-F810-4B05-8902-E3260175B159}" srcOrd="1" destOrd="0" presId="urn:microsoft.com/office/officeart/2005/8/layout/hList7"/>
    <dgm:cxn modelId="{19C492E1-EBF0-4E52-AD7D-9B20CFDE0031}" srcId="{551CD9EA-8AEB-4844-8043-5B71F565EC06}" destId="{5ECDFA6E-BEEC-407F-9C46-318CD58A354A}" srcOrd="2" destOrd="0" parTransId="{F550E7A6-649B-4085-BCCE-0302D65DA87D}" sibTransId="{3933CFBF-C4F3-4B7B-8429-9CA4FEB66D3F}"/>
    <dgm:cxn modelId="{6238A1E2-1ABB-4A57-B394-401EC55CEFB4}" srcId="{551CD9EA-8AEB-4844-8043-5B71F565EC06}" destId="{C0D76A01-C560-4429-A064-01388819E549}" srcOrd="3" destOrd="0" parTransId="{1A6F69A5-D05E-4A93-AAA1-559718549E0B}" sibTransId="{DBD99031-DCCB-4A35-84D8-AC39674020FF}"/>
    <dgm:cxn modelId="{F7AEB3E8-8B4D-491E-A58E-9BE82D401F94}" type="presOf" srcId="{0AA9A2DD-F16D-42DB-8E7F-F87114724FE1}" destId="{58DB8794-E2C1-4404-B1C1-4AC7825B50DA}" srcOrd="1" destOrd="0" presId="urn:microsoft.com/office/officeart/2005/8/layout/hList7"/>
    <dgm:cxn modelId="{24CE6FEB-1F3C-4352-909D-073DC3F0DCF2}" type="presOf" srcId="{C0D76A01-C560-4429-A064-01388819E549}" destId="{2764BD03-C706-44A4-B07C-A3AE1FFD7AC3}" srcOrd="1" destOrd="0" presId="urn:microsoft.com/office/officeart/2005/8/layout/hList7"/>
    <dgm:cxn modelId="{C750EAF9-AF0A-40CB-A65D-79A58B66AC06}" type="presOf" srcId="{0AA9A2DD-F16D-42DB-8E7F-F87114724FE1}" destId="{A72D789B-AA2D-4FA0-9919-175A79F624AC}" srcOrd="0" destOrd="0" presId="urn:microsoft.com/office/officeart/2005/8/layout/hList7"/>
    <dgm:cxn modelId="{D3366121-5F33-4302-BB3B-CBA0EB538D93}" type="presParOf" srcId="{35F395AA-DC2D-4A68-A9B8-3424652E06D2}" destId="{2515DD9A-136D-436F-80A5-0AF0D18EBEDB}" srcOrd="0" destOrd="0" presId="urn:microsoft.com/office/officeart/2005/8/layout/hList7"/>
    <dgm:cxn modelId="{2E069EFD-8458-4C66-99C5-49644AB6712F}" type="presParOf" srcId="{35F395AA-DC2D-4A68-A9B8-3424652E06D2}" destId="{975D4B8F-D35D-4626-B81E-BBC377033D43}" srcOrd="1" destOrd="0" presId="urn:microsoft.com/office/officeart/2005/8/layout/hList7"/>
    <dgm:cxn modelId="{C99CE12B-47CA-4F98-993C-A60362175A3D}" type="presParOf" srcId="{975D4B8F-D35D-4626-B81E-BBC377033D43}" destId="{3FB10D8F-D789-4F2B-9D9E-48F041E4064A}" srcOrd="0" destOrd="0" presId="urn:microsoft.com/office/officeart/2005/8/layout/hList7"/>
    <dgm:cxn modelId="{3CFF290B-D8FE-419B-BB3C-B357B9E8509C}" type="presParOf" srcId="{3FB10D8F-D789-4F2B-9D9E-48F041E4064A}" destId="{32A16265-2A74-49DA-BBB6-0C05087F86EF}" srcOrd="0" destOrd="0" presId="urn:microsoft.com/office/officeart/2005/8/layout/hList7"/>
    <dgm:cxn modelId="{F1D31F45-BF9B-4AF2-9BBF-AD2B565A89BE}" type="presParOf" srcId="{3FB10D8F-D789-4F2B-9D9E-48F041E4064A}" destId="{6142BCE6-F810-4B05-8902-E3260175B159}" srcOrd="1" destOrd="0" presId="urn:microsoft.com/office/officeart/2005/8/layout/hList7"/>
    <dgm:cxn modelId="{1F78F84F-D02B-46DD-A647-CF7D726A80A6}" type="presParOf" srcId="{3FB10D8F-D789-4F2B-9D9E-48F041E4064A}" destId="{0BB4F43A-27C8-48AA-A436-84B55CBFDA3A}" srcOrd="2" destOrd="0" presId="urn:microsoft.com/office/officeart/2005/8/layout/hList7"/>
    <dgm:cxn modelId="{D853221E-1A45-4670-9DEE-28AE65E9225D}" type="presParOf" srcId="{3FB10D8F-D789-4F2B-9D9E-48F041E4064A}" destId="{8E88A670-2F1D-49DF-9572-C5FEA809826D}" srcOrd="3" destOrd="0" presId="urn:microsoft.com/office/officeart/2005/8/layout/hList7"/>
    <dgm:cxn modelId="{1AEE5685-0E36-421E-A4FE-A56FBC58AA0C}" type="presParOf" srcId="{975D4B8F-D35D-4626-B81E-BBC377033D43}" destId="{E7772906-20A8-45B7-B742-0789329EC034}" srcOrd="1" destOrd="0" presId="urn:microsoft.com/office/officeart/2005/8/layout/hList7"/>
    <dgm:cxn modelId="{79247BC0-6D69-4B09-A246-82A2D4244B7A}" type="presParOf" srcId="{975D4B8F-D35D-4626-B81E-BBC377033D43}" destId="{7C5E4019-5DA0-4E34-AB42-F21E1CD0CDB3}" srcOrd="2" destOrd="0" presId="urn:microsoft.com/office/officeart/2005/8/layout/hList7"/>
    <dgm:cxn modelId="{87DFF862-345D-4913-B9ED-3DEE8FF51D5F}" type="presParOf" srcId="{7C5E4019-5DA0-4E34-AB42-F21E1CD0CDB3}" destId="{A72D789B-AA2D-4FA0-9919-175A79F624AC}" srcOrd="0" destOrd="0" presId="urn:microsoft.com/office/officeart/2005/8/layout/hList7"/>
    <dgm:cxn modelId="{9098A698-6386-43E3-A469-D90F4D559B99}" type="presParOf" srcId="{7C5E4019-5DA0-4E34-AB42-F21E1CD0CDB3}" destId="{58DB8794-E2C1-4404-B1C1-4AC7825B50DA}" srcOrd="1" destOrd="0" presId="urn:microsoft.com/office/officeart/2005/8/layout/hList7"/>
    <dgm:cxn modelId="{A013E6F5-2A36-439B-9B5F-9377800CD6CB}" type="presParOf" srcId="{7C5E4019-5DA0-4E34-AB42-F21E1CD0CDB3}" destId="{AA63DFFF-4B10-4CA9-8443-D67E5A59382D}" srcOrd="2" destOrd="0" presId="urn:microsoft.com/office/officeart/2005/8/layout/hList7"/>
    <dgm:cxn modelId="{09474855-62D8-450F-92F5-25F52D3D0857}" type="presParOf" srcId="{7C5E4019-5DA0-4E34-AB42-F21E1CD0CDB3}" destId="{48A7E300-CB7C-4E0C-8681-753AC81C530B}" srcOrd="3" destOrd="0" presId="urn:microsoft.com/office/officeart/2005/8/layout/hList7"/>
    <dgm:cxn modelId="{13CA69C4-2D27-4A74-BB6F-710CED87BB7D}" type="presParOf" srcId="{975D4B8F-D35D-4626-B81E-BBC377033D43}" destId="{909A7717-673A-459D-9B42-2058BA394C9E}" srcOrd="3" destOrd="0" presId="urn:microsoft.com/office/officeart/2005/8/layout/hList7"/>
    <dgm:cxn modelId="{45D97F59-55E4-4705-A13C-0C742390A711}" type="presParOf" srcId="{975D4B8F-D35D-4626-B81E-BBC377033D43}" destId="{84F5AF3A-FAF9-4DBA-8689-5A6A580BE058}" srcOrd="4" destOrd="0" presId="urn:microsoft.com/office/officeart/2005/8/layout/hList7"/>
    <dgm:cxn modelId="{1ABF6B07-540A-4262-AF1D-9932181F2295}" type="presParOf" srcId="{84F5AF3A-FAF9-4DBA-8689-5A6A580BE058}" destId="{763EE600-94E4-4B84-824E-DDE77A8B0ED1}" srcOrd="0" destOrd="0" presId="urn:microsoft.com/office/officeart/2005/8/layout/hList7"/>
    <dgm:cxn modelId="{D345B2ED-2C0D-4BCF-916C-ABFA47171306}" type="presParOf" srcId="{84F5AF3A-FAF9-4DBA-8689-5A6A580BE058}" destId="{24151F8E-767B-4E95-B6DD-8CAAC3DCAEA3}" srcOrd="1" destOrd="0" presId="urn:microsoft.com/office/officeart/2005/8/layout/hList7"/>
    <dgm:cxn modelId="{48031C58-A35C-457B-8464-F1047C3C10E4}" type="presParOf" srcId="{84F5AF3A-FAF9-4DBA-8689-5A6A580BE058}" destId="{0D836A81-9738-4080-B3ED-626C2F11C86C}" srcOrd="2" destOrd="0" presId="urn:microsoft.com/office/officeart/2005/8/layout/hList7"/>
    <dgm:cxn modelId="{F2922082-C9BE-4405-ABC6-5C6317044D32}" type="presParOf" srcId="{84F5AF3A-FAF9-4DBA-8689-5A6A580BE058}" destId="{CFF5DE0D-0966-45ED-BF7E-1F71E7B47DD5}" srcOrd="3" destOrd="0" presId="urn:microsoft.com/office/officeart/2005/8/layout/hList7"/>
    <dgm:cxn modelId="{670BC703-FF5A-4D26-8E5F-6A8C8CDDEE22}" type="presParOf" srcId="{975D4B8F-D35D-4626-B81E-BBC377033D43}" destId="{7CD3F87A-64BA-44DE-92B0-AF8DE4AB0449}" srcOrd="5" destOrd="0" presId="urn:microsoft.com/office/officeart/2005/8/layout/hList7"/>
    <dgm:cxn modelId="{C00E7946-44B5-4474-B49E-87BC59E8F751}" type="presParOf" srcId="{975D4B8F-D35D-4626-B81E-BBC377033D43}" destId="{8EE646C3-AF34-459D-BEED-50BE49DC8A2A}" srcOrd="6" destOrd="0" presId="urn:microsoft.com/office/officeart/2005/8/layout/hList7"/>
    <dgm:cxn modelId="{5A0B6ABD-87B7-4413-B0C6-294607FFAE6F}" type="presParOf" srcId="{8EE646C3-AF34-459D-BEED-50BE49DC8A2A}" destId="{A299B967-F514-405D-BBD8-98DB48BB64BC}" srcOrd="0" destOrd="0" presId="urn:microsoft.com/office/officeart/2005/8/layout/hList7"/>
    <dgm:cxn modelId="{31886FA1-604A-4517-99C1-2737C3B0FF7F}" type="presParOf" srcId="{8EE646C3-AF34-459D-BEED-50BE49DC8A2A}" destId="{2764BD03-C706-44A4-B07C-A3AE1FFD7AC3}" srcOrd="1" destOrd="0" presId="urn:microsoft.com/office/officeart/2005/8/layout/hList7"/>
    <dgm:cxn modelId="{D7EC5F29-9C61-4FE3-BCE5-6BE927D4E1B5}" type="presParOf" srcId="{8EE646C3-AF34-459D-BEED-50BE49DC8A2A}" destId="{C1019660-2CC7-4F70-9E5A-6A0003ED8A9D}" srcOrd="2" destOrd="0" presId="urn:microsoft.com/office/officeart/2005/8/layout/hList7"/>
    <dgm:cxn modelId="{C65DDEF3-52F6-4AF5-97F1-F34D19EDF696}" type="presParOf" srcId="{8EE646C3-AF34-459D-BEED-50BE49DC8A2A}" destId="{FF556BCA-07F4-4DA2-9AD6-A296EC0A30F3}" srcOrd="3" destOrd="0" presId="urn:microsoft.com/office/officeart/2005/8/layout/hList7"/>
    <dgm:cxn modelId="{1CBB989E-513E-4995-B48D-4235F7AB12F1}" type="presParOf" srcId="{975D4B8F-D35D-4626-B81E-BBC377033D43}" destId="{B9775A1A-8733-475C-98C6-6B7433AB96A4}" srcOrd="7" destOrd="0" presId="urn:microsoft.com/office/officeart/2005/8/layout/hList7"/>
    <dgm:cxn modelId="{36DD5E83-4D59-448A-B37B-AFF4214AF9F8}" type="presParOf" srcId="{975D4B8F-D35D-4626-B81E-BBC377033D43}" destId="{99F92560-ED1C-4E03-8FEC-FEC8597F6A2F}" srcOrd="8" destOrd="0" presId="urn:microsoft.com/office/officeart/2005/8/layout/hList7"/>
    <dgm:cxn modelId="{84D16DD0-CBB3-4BF0-8089-C4C5E1FC9057}" type="presParOf" srcId="{99F92560-ED1C-4E03-8FEC-FEC8597F6A2F}" destId="{5BE17FA3-6D58-4A64-BB6D-0DFD27FDBC4B}" srcOrd="0" destOrd="0" presId="urn:microsoft.com/office/officeart/2005/8/layout/hList7"/>
    <dgm:cxn modelId="{29F39F90-F4A5-4D0D-B79F-6DB3BEE59C34}" type="presParOf" srcId="{99F92560-ED1C-4E03-8FEC-FEC8597F6A2F}" destId="{FF92ACD0-26E5-4110-BBFF-9A085222860A}" srcOrd="1" destOrd="0" presId="urn:microsoft.com/office/officeart/2005/8/layout/hList7"/>
    <dgm:cxn modelId="{FA860CB3-E208-4CEA-8CA7-EFBA9ECF718B}" type="presParOf" srcId="{99F92560-ED1C-4E03-8FEC-FEC8597F6A2F}" destId="{62BC6537-F855-4C1F-BE03-E363CFB35D3D}" srcOrd="2" destOrd="0" presId="urn:microsoft.com/office/officeart/2005/8/layout/hList7"/>
    <dgm:cxn modelId="{41C29A5E-C69F-428A-9A28-1C11A8FD58D7}" type="presParOf" srcId="{99F92560-ED1C-4E03-8FEC-FEC8597F6A2F}" destId="{835FB4D1-C3C6-43C3-83CC-910E560ACF23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1CD9EA-8AEB-4844-8043-5B71F565EC06}" type="doc">
      <dgm:prSet loTypeId="urn:microsoft.com/office/officeart/2005/8/layout/hList7" loCatId="picture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E00F6DD7-06B4-4674-AFD7-7CBC997607BC}">
      <dgm:prSet custT="1"/>
      <dgm:spPr/>
      <dgm:t>
        <a:bodyPr/>
        <a:lstStyle/>
        <a:p>
          <a:r>
            <a:rPr lang="en-US" sz="3200" dirty="0"/>
            <a:t>Sprint 1:                </a:t>
          </a:r>
          <a:r>
            <a:rPr lang="en-US" sz="2000" dirty="0"/>
            <a:t>Zach (1/31-2/26)                                                                                                                   </a:t>
          </a:r>
          <a:r>
            <a:rPr lang="en-US" sz="1800" dirty="0"/>
            <a:t>web-scrap the data, put it into database, design the database architecture</a:t>
          </a:r>
        </a:p>
      </dgm:t>
    </dgm:pt>
    <dgm:pt modelId="{4ED564D5-D104-4BC4-A290-9A5932969CA7}" type="parTrans" cxnId="{BF1BA301-24D5-4C5F-B4A9-F972737F59C9}">
      <dgm:prSet/>
      <dgm:spPr/>
      <dgm:t>
        <a:bodyPr/>
        <a:lstStyle/>
        <a:p>
          <a:endParaRPr lang="en-US"/>
        </a:p>
      </dgm:t>
    </dgm:pt>
    <dgm:pt modelId="{14212AE9-6DF9-4EC6-8851-ACDF8878EB05}" type="sibTrans" cxnId="{BF1BA301-24D5-4C5F-B4A9-F972737F59C9}">
      <dgm:prSet/>
      <dgm:spPr/>
      <dgm:t>
        <a:bodyPr/>
        <a:lstStyle/>
        <a:p>
          <a:endParaRPr lang="en-US"/>
        </a:p>
      </dgm:t>
    </dgm:pt>
    <dgm:pt modelId="{20F5A21D-DA8E-4A33-B91B-C6125621F415}">
      <dgm:prSet custT="1"/>
      <dgm:spPr/>
      <dgm:t>
        <a:bodyPr/>
        <a:lstStyle/>
        <a:p>
          <a:r>
            <a:rPr lang="en-US" sz="3200" dirty="0"/>
            <a:t>Sprint 2:               </a:t>
          </a:r>
          <a:r>
            <a:rPr lang="en-US" sz="2000" dirty="0"/>
            <a:t>Kate (2/27-4/1)                              </a:t>
          </a:r>
          <a:r>
            <a:rPr lang="en-US" sz="1800" dirty="0"/>
            <a:t>Create </a:t>
          </a:r>
          <a:r>
            <a:rPr lang="en-US" sz="1800" dirty="0" err="1"/>
            <a:t>dataframes</a:t>
          </a:r>
          <a:r>
            <a:rPr lang="en-US" sz="1800" dirty="0"/>
            <a:t>, model the data, build predictive models</a:t>
          </a:r>
        </a:p>
      </dgm:t>
    </dgm:pt>
    <dgm:pt modelId="{F77288AA-F931-4B40-A9E6-4548EE05B9DE}" type="parTrans" cxnId="{C931A641-A1D6-4066-ACE0-B46A5BE2ED0D}">
      <dgm:prSet/>
      <dgm:spPr/>
      <dgm:t>
        <a:bodyPr/>
        <a:lstStyle/>
        <a:p>
          <a:endParaRPr lang="en-US"/>
        </a:p>
      </dgm:t>
    </dgm:pt>
    <dgm:pt modelId="{0367291E-F123-4CC6-B8BD-236199D18BEF}" type="sibTrans" cxnId="{C931A641-A1D6-4066-ACE0-B46A5BE2ED0D}">
      <dgm:prSet/>
      <dgm:spPr/>
      <dgm:t>
        <a:bodyPr/>
        <a:lstStyle/>
        <a:p>
          <a:endParaRPr lang="en-US"/>
        </a:p>
      </dgm:t>
    </dgm:pt>
    <dgm:pt modelId="{87CA9A34-55A6-457F-8517-AA804BB0C1F7}">
      <dgm:prSet custT="1"/>
      <dgm:spPr/>
      <dgm:t>
        <a:bodyPr/>
        <a:lstStyle/>
        <a:p>
          <a:r>
            <a:rPr lang="en-US" sz="3300" dirty="0"/>
            <a:t>Sprint 3:               </a:t>
          </a:r>
          <a:r>
            <a:rPr lang="en-US" sz="2000" dirty="0"/>
            <a:t>Katie (4/2-5/2)                     </a:t>
          </a:r>
          <a:r>
            <a:rPr lang="en-US" sz="1800" dirty="0"/>
            <a:t>Wrap up, combine python scripts into one, build e-mail script</a:t>
          </a:r>
        </a:p>
      </dgm:t>
    </dgm:pt>
    <dgm:pt modelId="{2002295F-999B-4B6B-A161-868DD90D506E}" type="parTrans" cxnId="{C3802AB4-D5CF-4544-B5F9-0C9088A09175}">
      <dgm:prSet/>
      <dgm:spPr/>
      <dgm:t>
        <a:bodyPr/>
        <a:lstStyle/>
        <a:p>
          <a:endParaRPr lang="en-US"/>
        </a:p>
      </dgm:t>
    </dgm:pt>
    <dgm:pt modelId="{2DFE9F22-2F49-40ED-8CE3-4C379380371E}" type="sibTrans" cxnId="{C3802AB4-D5CF-4544-B5F9-0C9088A09175}">
      <dgm:prSet/>
      <dgm:spPr/>
      <dgm:t>
        <a:bodyPr/>
        <a:lstStyle/>
        <a:p>
          <a:endParaRPr lang="en-US"/>
        </a:p>
      </dgm:t>
    </dgm:pt>
    <dgm:pt modelId="{35F395AA-DC2D-4A68-A9B8-3424652E06D2}" type="pres">
      <dgm:prSet presAssocID="{551CD9EA-8AEB-4844-8043-5B71F565EC06}" presName="Name0" presStyleCnt="0">
        <dgm:presLayoutVars>
          <dgm:dir/>
          <dgm:resizeHandles val="exact"/>
        </dgm:presLayoutVars>
      </dgm:prSet>
      <dgm:spPr/>
    </dgm:pt>
    <dgm:pt modelId="{2515DD9A-136D-436F-80A5-0AF0D18EBEDB}" type="pres">
      <dgm:prSet presAssocID="{551CD9EA-8AEB-4844-8043-5B71F565EC06}" presName="fgShape" presStyleLbl="fgShp" presStyleIdx="0" presStyleCnt="1"/>
      <dgm:spPr/>
    </dgm:pt>
    <dgm:pt modelId="{975D4B8F-D35D-4626-B81E-BBC377033D43}" type="pres">
      <dgm:prSet presAssocID="{551CD9EA-8AEB-4844-8043-5B71F565EC06}" presName="linComp" presStyleCnt="0"/>
      <dgm:spPr/>
    </dgm:pt>
    <dgm:pt modelId="{99F92560-ED1C-4E03-8FEC-FEC8597F6A2F}" type="pres">
      <dgm:prSet presAssocID="{E00F6DD7-06B4-4674-AFD7-7CBC997607BC}" presName="compNode" presStyleCnt="0"/>
      <dgm:spPr/>
    </dgm:pt>
    <dgm:pt modelId="{5BE17FA3-6D58-4A64-BB6D-0DFD27FDBC4B}" type="pres">
      <dgm:prSet presAssocID="{E00F6DD7-06B4-4674-AFD7-7CBC997607BC}" presName="bkgdShape" presStyleLbl="node1" presStyleIdx="0" presStyleCnt="3"/>
      <dgm:spPr/>
    </dgm:pt>
    <dgm:pt modelId="{FF92ACD0-26E5-4110-BBFF-9A085222860A}" type="pres">
      <dgm:prSet presAssocID="{E00F6DD7-06B4-4674-AFD7-7CBC997607BC}" presName="nodeTx" presStyleLbl="node1" presStyleIdx="0" presStyleCnt="3">
        <dgm:presLayoutVars>
          <dgm:bulletEnabled val="1"/>
        </dgm:presLayoutVars>
      </dgm:prSet>
      <dgm:spPr/>
    </dgm:pt>
    <dgm:pt modelId="{62BC6537-F855-4C1F-BE03-E363CFB35D3D}" type="pres">
      <dgm:prSet presAssocID="{E00F6DD7-06B4-4674-AFD7-7CBC997607BC}" presName="invisiNode" presStyleLbl="node1" presStyleIdx="0" presStyleCnt="3"/>
      <dgm:spPr/>
    </dgm:pt>
    <dgm:pt modelId="{835FB4D1-C3C6-43C3-83CC-910E560ACF23}" type="pres">
      <dgm:prSet presAssocID="{E00F6DD7-06B4-4674-AFD7-7CBC997607BC}" presName="imagNode" presStyleLbl="fgImgPlace1" presStyleIdx="0" presStyleCnt="3" custScaleX="145099" custScaleY="120916"/>
      <dgm:spPr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</dgm:spPr>
    </dgm:pt>
    <dgm:pt modelId="{DC21C52D-7E1D-4223-B9DF-DB04FBFC4447}" type="pres">
      <dgm:prSet presAssocID="{14212AE9-6DF9-4EC6-8851-ACDF8878EB05}" presName="sibTrans" presStyleLbl="sibTrans2D1" presStyleIdx="0" presStyleCnt="0"/>
      <dgm:spPr/>
    </dgm:pt>
    <dgm:pt modelId="{77277F0E-EC7C-4C72-9E89-30899DB6619A}" type="pres">
      <dgm:prSet presAssocID="{20F5A21D-DA8E-4A33-B91B-C6125621F415}" presName="compNode" presStyleCnt="0"/>
      <dgm:spPr/>
    </dgm:pt>
    <dgm:pt modelId="{9AC26109-7A32-445B-A59B-2290DD88336C}" type="pres">
      <dgm:prSet presAssocID="{20F5A21D-DA8E-4A33-B91B-C6125621F415}" presName="bkgdShape" presStyleLbl="node1" presStyleIdx="1" presStyleCnt="3"/>
      <dgm:spPr/>
    </dgm:pt>
    <dgm:pt modelId="{C426D925-17EF-4F4D-9363-C14D99389C05}" type="pres">
      <dgm:prSet presAssocID="{20F5A21D-DA8E-4A33-B91B-C6125621F415}" presName="nodeTx" presStyleLbl="node1" presStyleIdx="1" presStyleCnt="3">
        <dgm:presLayoutVars>
          <dgm:bulletEnabled val="1"/>
        </dgm:presLayoutVars>
      </dgm:prSet>
      <dgm:spPr/>
    </dgm:pt>
    <dgm:pt modelId="{FF541A1D-1956-418E-A36E-7002EC19F2C3}" type="pres">
      <dgm:prSet presAssocID="{20F5A21D-DA8E-4A33-B91B-C6125621F415}" presName="invisiNode" presStyleLbl="node1" presStyleIdx="1" presStyleCnt="3"/>
      <dgm:spPr/>
    </dgm:pt>
    <dgm:pt modelId="{41128CBD-5C8E-45F0-A01E-2F080FC87C2F}" type="pres">
      <dgm:prSet presAssocID="{20F5A21D-DA8E-4A33-B91B-C6125621F415}" presName="imagNode" presStyleLbl="fgImgPlace1" presStyleIdx="1" presStyleCnt="3" custAng="0" custScaleX="145099" custScaleY="120916"/>
      <dgm:spPr>
        <a:prstGeom prst="rect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7C84EDFC-BBB6-42E5-90E5-5A1DAA111D6F}" type="pres">
      <dgm:prSet presAssocID="{0367291E-F123-4CC6-B8BD-236199D18BEF}" presName="sibTrans" presStyleLbl="sibTrans2D1" presStyleIdx="0" presStyleCnt="0"/>
      <dgm:spPr/>
    </dgm:pt>
    <dgm:pt modelId="{0ADC1E98-DA91-4AB7-91A1-4D2726E7F944}" type="pres">
      <dgm:prSet presAssocID="{87CA9A34-55A6-457F-8517-AA804BB0C1F7}" presName="compNode" presStyleCnt="0"/>
      <dgm:spPr/>
    </dgm:pt>
    <dgm:pt modelId="{93813A26-265C-49CE-8680-C4E83AE1733B}" type="pres">
      <dgm:prSet presAssocID="{87CA9A34-55A6-457F-8517-AA804BB0C1F7}" presName="bkgdShape" presStyleLbl="node1" presStyleIdx="2" presStyleCnt="3"/>
      <dgm:spPr/>
    </dgm:pt>
    <dgm:pt modelId="{E2466358-7FC7-47D5-98A5-3D9C50B31F59}" type="pres">
      <dgm:prSet presAssocID="{87CA9A34-55A6-457F-8517-AA804BB0C1F7}" presName="nodeTx" presStyleLbl="node1" presStyleIdx="2" presStyleCnt="3">
        <dgm:presLayoutVars>
          <dgm:bulletEnabled val="1"/>
        </dgm:presLayoutVars>
      </dgm:prSet>
      <dgm:spPr/>
    </dgm:pt>
    <dgm:pt modelId="{EDA38C07-9D11-455A-878A-18F42AE3E23D}" type="pres">
      <dgm:prSet presAssocID="{87CA9A34-55A6-457F-8517-AA804BB0C1F7}" presName="invisiNode" presStyleLbl="node1" presStyleIdx="2" presStyleCnt="3"/>
      <dgm:spPr/>
    </dgm:pt>
    <dgm:pt modelId="{C4DEFBFD-3B58-4E92-AF9B-9F63AB3C97DA}" type="pres">
      <dgm:prSet presAssocID="{87CA9A34-55A6-457F-8517-AA804BB0C1F7}" presName="imagNode" presStyleLbl="fgImgPlace1" presStyleIdx="2" presStyleCnt="3" custScaleX="145099" custScaleY="120916"/>
      <dgm:spPr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1667" r="-11667"/>
          </a:stretch>
        </a:blipFill>
      </dgm:spPr>
    </dgm:pt>
  </dgm:ptLst>
  <dgm:cxnLst>
    <dgm:cxn modelId="{34BC6501-33EF-469B-AEA9-F57025303C74}" type="presOf" srcId="{0367291E-F123-4CC6-B8BD-236199D18BEF}" destId="{7C84EDFC-BBB6-42E5-90E5-5A1DAA111D6F}" srcOrd="0" destOrd="0" presId="urn:microsoft.com/office/officeart/2005/8/layout/hList7"/>
    <dgm:cxn modelId="{BF1BA301-24D5-4C5F-B4A9-F972737F59C9}" srcId="{551CD9EA-8AEB-4844-8043-5B71F565EC06}" destId="{E00F6DD7-06B4-4674-AFD7-7CBC997607BC}" srcOrd="0" destOrd="0" parTransId="{4ED564D5-D104-4BC4-A290-9A5932969CA7}" sibTransId="{14212AE9-6DF9-4EC6-8851-ACDF8878EB05}"/>
    <dgm:cxn modelId="{2F44F601-03DF-4F6C-BAE8-46E88EF3ADB5}" type="presOf" srcId="{87CA9A34-55A6-457F-8517-AA804BB0C1F7}" destId="{E2466358-7FC7-47D5-98A5-3D9C50B31F59}" srcOrd="1" destOrd="0" presId="urn:microsoft.com/office/officeart/2005/8/layout/hList7"/>
    <dgm:cxn modelId="{FE748A22-2208-4DDA-A62E-41578B301C67}" type="presOf" srcId="{87CA9A34-55A6-457F-8517-AA804BB0C1F7}" destId="{93813A26-265C-49CE-8680-C4E83AE1733B}" srcOrd="0" destOrd="0" presId="urn:microsoft.com/office/officeart/2005/8/layout/hList7"/>
    <dgm:cxn modelId="{FBEC9528-1676-4A27-97B3-1854CAC58020}" type="presOf" srcId="{E00F6DD7-06B4-4674-AFD7-7CBC997607BC}" destId="{FF92ACD0-26E5-4110-BBFF-9A085222860A}" srcOrd="1" destOrd="0" presId="urn:microsoft.com/office/officeart/2005/8/layout/hList7"/>
    <dgm:cxn modelId="{DF106A2F-3E07-4C50-B080-D4407A828B25}" type="presOf" srcId="{20F5A21D-DA8E-4A33-B91B-C6125621F415}" destId="{9AC26109-7A32-445B-A59B-2290DD88336C}" srcOrd="0" destOrd="0" presId="urn:microsoft.com/office/officeart/2005/8/layout/hList7"/>
    <dgm:cxn modelId="{C931A641-A1D6-4066-ACE0-B46A5BE2ED0D}" srcId="{551CD9EA-8AEB-4844-8043-5B71F565EC06}" destId="{20F5A21D-DA8E-4A33-B91B-C6125621F415}" srcOrd="1" destOrd="0" parTransId="{F77288AA-F931-4B40-A9E6-4548EE05B9DE}" sibTransId="{0367291E-F123-4CC6-B8BD-236199D18BEF}"/>
    <dgm:cxn modelId="{62DD1F46-0F27-4186-8CC1-23689D28EF09}" type="presOf" srcId="{E00F6DD7-06B4-4674-AFD7-7CBC997607BC}" destId="{5BE17FA3-6D58-4A64-BB6D-0DFD27FDBC4B}" srcOrd="0" destOrd="0" presId="urn:microsoft.com/office/officeart/2005/8/layout/hList7"/>
    <dgm:cxn modelId="{4786C369-FD35-4C0F-A7AE-4986F4E0EABE}" type="presOf" srcId="{20F5A21D-DA8E-4A33-B91B-C6125621F415}" destId="{C426D925-17EF-4F4D-9363-C14D99389C05}" srcOrd="1" destOrd="0" presId="urn:microsoft.com/office/officeart/2005/8/layout/hList7"/>
    <dgm:cxn modelId="{48D8C351-22A4-4D5C-957A-ACF580B026EF}" type="presOf" srcId="{551CD9EA-8AEB-4844-8043-5B71F565EC06}" destId="{35F395AA-DC2D-4A68-A9B8-3424652E06D2}" srcOrd="0" destOrd="0" presId="urn:microsoft.com/office/officeart/2005/8/layout/hList7"/>
    <dgm:cxn modelId="{7CC9FEA5-AA49-466F-8E78-317C56AA0F91}" type="presOf" srcId="{14212AE9-6DF9-4EC6-8851-ACDF8878EB05}" destId="{DC21C52D-7E1D-4223-B9DF-DB04FBFC4447}" srcOrd="0" destOrd="0" presId="urn:microsoft.com/office/officeart/2005/8/layout/hList7"/>
    <dgm:cxn modelId="{C3802AB4-D5CF-4544-B5F9-0C9088A09175}" srcId="{551CD9EA-8AEB-4844-8043-5B71F565EC06}" destId="{87CA9A34-55A6-457F-8517-AA804BB0C1F7}" srcOrd="2" destOrd="0" parTransId="{2002295F-999B-4B6B-A161-868DD90D506E}" sibTransId="{2DFE9F22-2F49-40ED-8CE3-4C379380371E}"/>
    <dgm:cxn modelId="{D3366121-5F33-4302-BB3B-CBA0EB538D93}" type="presParOf" srcId="{35F395AA-DC2D-4A68-A9B8-3424652E06D2}" destId="{2515DD9A-136D-436F-80A5-0AF0D18EBEDB}" srcOrd="0" destOrd="0" presId="urn:microsoft.com/office/officeart/2005/8/layout/hList7"/>
    <dgm:cxn modelId="{2E069EFD-8458-4C66-99C5-49644AB6712F}" type="presParOf" srcId="{35F395AA-DC2D-4A68-A9B8-3424652E06D2}" destId="{975D4B8F-D35D-4626-B81E-BBC377033D43}" srcOrd="1" destOrd="0" presId="urn:microsoft.com/office/officeart/2005/8/layout/hList7"/>
    <dgm:cxn modelId="{36DD5E83-4D59-448A-B37B-AFF4214AF9F8}" type="presParOf" srcId="{975D4B8F-D35D-4626-B81E-BBC377033D43}" destId="{99F92560-ED1C-4E03-8FEC-FEC8597F6A2F}" srcOrd="0" destOrd="0" presId="urn:microsoft.com/office/officeart/2005/8/layout/hList7"/>
    <dgm:cxn modelId="{84D16DD0-CBB3-4BF0-8089-C4C5E1FC9057}" type="presParOf" srcId="{99F92560-ED1C-4E03-8FEC-FEC8597F6A2F}" destId="{5BE17FA3-6D58-4A64-BB6D-0DFD27FDBC4B}" srcOrd="0" destOrd="0" presId="urn:microsoft.com/office/officeart/2005/8/layout/hList7"/>
    <dgm:cxn modelId="{29F39F90-F4A5-4D0D-B79F-6DB3BEE59C34}" type="presParOf" srcId="{99F92560-ED1C-4E03-8FEC-FEC8597F6A2F}" destId="{FF92ACD0-26E5-4110-BBFF-9A085222860A}" srcOrd="1" destOrd="0" presId="urn:microsoft.com/office/officeart/2005/8/layout/hList7"/>
    <dgm:cxn modelId="{FA860CB3-E208-4CEA-8CA7-EFBA9ECF718B}" type="presParOf" srcId="{99F92560-ED1C-4E03-8FEC-FEC8597F6A2F}" destId="{62BC6537-F855-4C1F-BE03-E363CFB35D3D}" srcOrd="2" destOrd="0" presId="urn:microsoft.com/office/officeart/2005/8/layout/hList7"/>
    <dgm:cxn modelId="{41C29A5E-C69F-428A-9A28-1C11A8FD58D7}" type="presParOf" srcId="{99F92560-ED1C-4E03-8FEC-FEC8597F6A2F}" destId="{835FB4D1-C3C6-43C3-83CC-910E560ACF23}" srcOrd="3" destOrd="0" presId="urn:microsoft.com/office/officeart/2005/8/layout/hList7"/>
    <dgm:cxn modelId="{776F24D7-E924-4133-B05D-24E4BEDB9CA0}" type="presParOf" srcId="{975D4B8F-D35D-4626-B81E-BBC377033D43}" destId="{DC21C52D-7E1D-4223-B9DF-DB04FBFC4447}" srcOrd="1" destOrd="0" presId="urn:microsoft.com/office/officeart/2005/8/layout/hList7"/>
    <dgm:cxn modelId="{7B00B89C-3AD8-4ACA-91F9-0B80149B4E4C}" type="presParOf" srcId="{975D4B8F-D35D-4626-B81E-BBC377033D43}" destId="{77277F0E-EC7C-4C72-9E89-30899DB6619A}" srcOrd="2" destOrd="0" presId="urn:microsoft.com/office/officeart/2005/8/layout/hList7"/>
    <dgm:cxn modelId="{53CC80EE-7217-404F-8E05-F2A99CF929FA}" type="presParOf" srcId="{77277F0E-EC7C-4C72-9E89-30899DB6619A}" destId="{9AC26109-7A32-445B-A59B-2290DD88336C}" srcOrd="0" destOrd="0" presId="urn:microsoft.com/office/officeart/2005/8/layout/hList7"/>
    <dgm:cxn modelId="{0FF45C13-1587-4FB1-AC25-304F4E2C16C0}" type="presParOf" srcId="{77277F0E-EC7C-4C72-9E89-30899DB6619A}" destId="{C426D925-17EF-4F4D-9363-C14D99389C05}" srcOrd="1" destOrd="0" presId="urn:microsoft.com/office/officeart/2005/8/layout/hList7"/>
    <dgm:cxn modelId="{327A36E7-2BEB-46FF-BE21-9A516A36E4CA}" type="presParOf" srcId="{77277F0E-EC7C-4C72-9E89-30899DB6619A}" destId="{FF541A1D-1956-418E-A36E-7002EC19F2C3}" srcOrd="2" destOrd="0" presId="urn:microsoft.com/office/officeart/2005/8/layout/hList7"/>
    <dgm:cxn modelId="{20AF3D6F-00B3-4E25-89F7-EEDDB882B1A4}" type="presParOf" srcId="{77277F0E-EC7C-4C72-9E89-30899DB6619A}" destId="{41128CBD-5C8E-45F0-A01E-2F080FC87C2F}" srcOrd="3" destOrd="0" presId="urn:microsoft.com/office/officeart/2005/8/layout/hList7"/>
    <dgm:cxn modelId="{0EB161AE-658A-4B38-AF6F-2E85EE0CE8FE}" type="presParOf" srcId="{975D4B8F-D35D-4626-B81E-BBC377033D43}" destId="{7C84EDFC-BBB6-42E5-90E5-5A1DAA111D6F}" srcOrd="3" destOrd="0" presId="urn:microsoft.com/office/officeart/2005/8/layout/hList7"/>
    <dgm:cxn modelId="{0B0BAC06-AD24-4C3A-A01C-15F1A00181F4}" type="presParOf" srcId="{975D4B8F-D35D-4626-B81E-BBC377033D43}" destId="{0ADC1E98-DA91-4AB7-91A1-4D2726E7F944}" srcOrd="4" destOrd="0" presId="urn:microsoft.com/office/officeart/2005/8/layout/hList7"/>
    <dgm:cxn modelId="{04E7C5F1-DDAB-4526-98E1-F5469249E08F}" type="presParOf" srcId="{0ADC1E98-DA91-4AB7-91A1-4D2726E7F944}" destId="{93813A26-265C-49CE-8680-C4E83AE1733B}" srcOrd="0" destOrd="0" presId="urn:microsoft.com/office/officeart/2005/8/layout/hList7"/>
    <dgm:cxn modelId="{BE3E2AE7-68EF-4E16-A587-412DE48CDCCE}" type="presParOf" srcId="{0ADC1E98-DA91-4AB7-91A1-4D2726E7F944}" destId="{E2466358-7FC7-47D5-98A5-3D9C50B31F59}" srcOrd="1" destOrd="0" presId="urn:microsoft.com/office/officeart/2005/8/layout/hList7"/>
    <dgm:cxn modelId="{29A7541B-2FE3-4870-85BD-A62B629A0357}" type="presParOf" srcId="{0ADC1E98-DA91-4AB7-91A1-4D2726E7F944}" destId="{EDA38C07-9D11-455A-878A-18F42AE3E23D}" srcOrd="2" destOrd="0" presId="urn:microsoft.com/office/officeart/2005/8/layout/hList7"/>
    <dgm:cxn modelId="{70A97698-85A3-4451-9376-CEF50F4322F3}" type="presParOf" srcId="{0ADC1E98-DA91-4AB7-91A1-4D2726E7F944}" destId="{C4DEFBFD-3B58-4E92-AF9B-9F63AB3C97DA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69BDC90-0C8D-4AF7-81AD-91103340C02B}" type="doc">
      <dgm:prSet loTypeId="urn:microsoft.com/office/officeart/2008/layout/LinedList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5068C2A-A8F4-45B8-B076-FA3249520F91}">
      <dgm:prSet/>
      <dgm:spPr/>
      <dgm:t>
        <a:bodyPr/>
        <a:lstStyle/>
        <a:p>
          <a:r>
            <a:rPr lang="en-US" dirty="0"/>
            <a:t>Incorrectly formatted </a:t>
          </a:r>
          <a:r>
            <a:rPr lang="en-US" dirty="0" err="1"/>
            <a:t>Json</a:t>
          </a:r>
          <a:r>
            <a:rPr lang="en-US" dirty="0"/>
            <a:t> files</a:t>
          </a:r>
        </a:p>
      </dgm:t>
    </dgm:pt>
    <dgm:pt modelId="{32EDB02F-6E38-4046-A2FC-FAC0F7C6EE6A}" type="parTrans" cxnId="{66E99AE6-AB41-43CB-9B96-934664BCB4DB}">
      <dgm:prSet/>
      <dgm:spPr/>
      <dgm:t>
        <a:bodyPr/>
        <a:lstStyle/>
        <a:p>
          <a:endParaRPr lang="en-US"/>
        </a:p>
      </dgm:t>
    </dgm:pt>
    <dgm:pt modelId="{FFC263B6-3CFE-4818-BFCB-574FE6940BB7}" type="sibTrans" cxnId="{66E99AE6-AB41-43CB-9B96-934664BCB4DB}">
      <dgm:prSet/>
      <dgm:spPr/>
      <dgm:t>
        <a:bodyPr/>
        <a:lstStyle/>
        <a:p>
          <a:endParaRPr lang="en-US"/>
        </a:p>
      </dgm:t>
    </dgm:pt>
    <dgm:pt modelId="{B596A1B3-0696-483C-85B3-3C036DCFCD10}">
      <dgm:prSet/>
      <dgm:spPr/>
      <dgm:t>
        <a:bodyPr/>
        <a:lstStyle/>
        <a:p>
          <a:r>
            <a:rPr lang="en-US" dirty="0"/>
            <a:t>Bug in Google Play scraper</a:t>
          </a:r>
        </a:p>
      </dgm:t>
    </dgm:pt>
    <dgm:pt modelId="{397A98E2-0749-4950-A736-2FA77CCF6F28}" type="parTrans" cxnId="{6800F408-5DAB-481F-B80B-E2462F7EE594}">
      <dgm:prSet/>
      <dgm:spPr/>
      <dgm:t>
        <a:bodyPr/>
        <a:lstStyle/>
        <a:p>
          <a:endParaRPr lang="en-US"/>
        </a:p>
      </dgm:t>
    </dgm:pt>
    <dgm:pt modelId="{1E4658FD-3E49-475C-BCB3-F2C774782109}" type="sibTrans" cxnId="{6800F408-5DAB-481F-B80B-E2462F7EE594}">
      <dgm:prSet/>
      <dgm:spPr/>
      <dgm:t>
        <a:bodyPr/>
        <a:lstStyle/>
        <a:p>
          <a:endParaRPr lang="en-US"/>
        </a:p>
      </dgm:t>
    </dgm:pt>
    <dgm:pt modelId="{2E605126-A338-4FCB-95DC-C9BBFEAADDE1}">
      <dgm:prSet/>
      <dgm:spPr/>
      <dgm:t>
        <a:bodyPr/>
        <a:lstStyle/>
        <a:p>
          <a:r>
            <a:rPr lang="en-US" dirty="0"/>
            <a:t>Learning many new technologies</a:t>
          </a:r>
        </a:p>
      </dgm:t>
    </dgm:pt>
    <dgm:pt modelId="{D17C97B6-9DFA-46A9-8B0B-4DB64FA69377}" type="parTrans" cxnId="{171BC1A8-A3B0-4D73-BA97-FEF2ABA001EC}">
      <dgm:prSet/>
      <dgm:spPr/>
      <dgm:t>
        <a:bodyPr/>
        <a:lstStyle/>
        <a:p>
          <a:endParaRPr lang="en-US"/>
        </a:p>
      </dgm:t>
    </dgm:pt>
    <dgm:pt modelId="{27F63DC6-E46F-4532-B881-A09DB2B9CB92}" type="sibTrans" cxnId="{171BC1A8-A3B0-4D73-BA97-FEF2ABA001EC}">
      <dgm:prSet/>
      <dgm:spPr/>
      <dgm:t>
        <a:bodyPr/>
        <a:lstStyle/>
        <a:p>
          <a:endParaRPr lang="en-US"/>
        </a:p>
      </dgm:t>
    </dgm:pt>
    <dgm:pt modelId="{57FD8974-C483-4A7D-BDB6-0D33928161CD}" type="pres">
      <dgm:prSet presAssocID="{769BDC90-0C8D-4AF7-81AD-91103340C02B}" presName="vert0" presStyleCnt="0">
        <dgm:presLayoutVars>
          <dgm:dir/>
          <dgm:animOne val="branch"/>
          <dgm:animLvl val="lvl"/>
        </dgm:presLayoutVars>
      </dgm:prSet>
      <dgm:spPr/>
    </dgm:pt>
    <dgm:pt modelId="{0A64F023-F3C3-4647-919B-AA346BB392D4}" type="pres">
      <dgm:prSet presAssocID="{B5068C2A-A8F4-45B8-B076-FA3249520F91}" presName="thickLine" presStyleLbl="alignNode1" presStyleIdx="0" presStyleCnt="3"/>
      <dgm:spPr/>
    </dgm:pt>
    <dgm:pt modelId="{0353D80F-080C-49C0-9110-6D76C9016140}" type="pres">
      <dgm:prSet presAssocID="{B5068C2A-A8F4-45B8-B076-FA3249520F91}" presName="horz1" presStyleCnt="0"/>
      <dgm:spPr/>
    </dgm:pt>
    <dgm:pt modelId="{96A66C62-0140-4260-BC75-D78E7E2CD0F9}" type="pres">
      <dgm:prSet presAssocID="{B5068C2A-A8F4-45B8-B076-FA3249520F91}" presName="tx1" presStyleLbl="revTx" presStyleIdx="0" presStyleCnt="3"/>
      <dgm:spPr/>
    </dgm:pt>
    <dgm:pt modelId="{0DECF1FF-B82F-4F76-B957-DB7500D62D89}" type="pres">
      <dgm:prSet presAssocID="{B5068C2A-A8F4-45B8-B076-FA3249520F91}" presName="vert1" presStyleCnt="0"/>
      <dgm:spPr/>
    </dgm:pt>
    <dgm:pt modelId="{B2AC5263-14AE-4A9F-8549-3EB092C0C192}" type="pres">
      <dgm:prSet presAssocID="{B596A1B3-0696-483C-85B3-3C036DCFCD10}" presName="thickLine" presStyleLbl="alignNode1" presStyleIdx="1" presStyleCnt="3"/>
      <dgm:spPr/>
    </dgm:pt>
    <dgm:pt modelId="{69D2CDFE-857D-48BA-87A4-8C6413397A21}" type="pres">
      <dgm:prSet presAssocID="{B596A1B3-0696-483C-85B3-3C036DCFCD10}" presName="horz1" presStyleCnt="0"/>
      <dgm:spPr/>
    </dgm:pt>
    <dgm:pt modelId="{12C6A0C8-3C71-4AED-820F-C712FE5B949B}" type="pres">
      <dgm:prSet presAssocID="{B596A1B3-0696-483C-85B3-3C036DCFCD10}" presName="tx1" presStyleLbl="revTx" presStyleIdx="1" presStyleCnt="3"/>
      <dgm:spPr/>
    </dgm:pt>
    <dgm:pt modelId="{CB929198-46E2-4EED-9E7D-6B8E90CEF4D7}" type="pres">
      <dgm:prSet presAssocID="{B596A1B3-0696-483C-85B3-3C036DCFCD10}" presName="vert1" presStyleCnt="0"/>
      <dgm:spPr/>
    </dgm:pt>
    <dgm:pt modelId="{5C1A812E-450D-496F-9598-BFB44BEA408A}" type="pres">
      <dgm:prSet presAssocID="{2E605126-A338-4FCB-95DC-C9BBFEAADDE1}" presName="thickLine" presStyleLbl="alignNode1" presStyleIdx="2" presStyleCnt="3"/>
      <dgm:spPr/>
    </dgm:pt>
    <dgm:pt modelId="{78E883D6-E813-4E01-9960-CA1077C8C14A}" type="pres">
      <dgm:prSet presAssocID="{2E605126-A338-4FCB-95DC-C9BBFEAADDE1}" presName="horz1" presStyleCnt="0"/>
      <dgm:spPr/>
    </dgm:pt>
    <dgm:pt modelId="{42C25F0A-B99A-4135-BDF8-6BD39F170B83}" type="pres">
      <dgm:prSet presAssocID="{2E605126-A338-4FCB-95DC-C9BBFEAADDE1}" presName="tx1" presStyleLbl="revTx" presStyleIdx="2" presStyleCnt="3"/>
      <dgm:spPr/>
    </dgm:pt>
    <dgm:pt modelId="{248D853C-144F-4D47-A9A8-1053D7C551F3}" type="pres">
      <dgm:prSet presAssocID="{2E605126-A338-4FCB-95DC-C9BBFEAADDE1}" presName="vert1" presStyleCnt="0"/>
      <dgm:spPr/>
    </dgm:pt>
  </dgm:ptLst>
  <dgm:cxnLst>
    <dgm:cxn modelId="{6800F408-5DAB-481F-B80B-E2462F7EE594}" srcId="{769BDC90-0C8D-4AF7-81AD-91103340C02B}" destId="{B596A1B3-0696-483C-85B3-3C036DCFCD10}" srcOrd="1" destOrd="0" parTransId="{397A98E2-0749-4950-A736-2FA77CCF6F28}" sibTransId="{1E4658FD-3E49-475C-BCB3-F2C774782109}"/>
    <dgm:cxn modelId="{A02EB331-993B-4089-AB81-73D6F883DAE7}" type="presOf" srcId="{2E605126-A338-4FCB-95DC-C9BBFEAADDE1}" destId="{42C25F0A-B99A-4135-BDF8-6BD39F170B83}" srcOrd="0" destOrd="0" presId="urn:microsoft.com/office/officeart/2008/layout/LinedList"/>
    <dgm:cxn modelId="{21596757-D15E-4A1B-879F-7ED715FF217E}" type="presOf" srcId="{769BDC90-0C8D-4AF7-81AD-91103340C02B}" destId="{57FD8974-C483-4A7D-BDB6-0D33928161CD}" srcOrd="0" destOrd="0" presId="urn:microsoft.com/office/officeart/2008/layout/LinedList"/>
    <dgm:cxn modelId="{171BC1A8-A3B0-4D73-BA97-FEF2ABA001EC}" srcId="{769BDC90-0C8D-4AF7-81AD-91103340C02B}" destId="{2E605126-A338-4FCB-95DC-C9BBFEAADDE1}" srcOrd="2" destOrd="0" parTransId="{D17C97B6-9DFA-46A9-8B0B-4DB64FA69377}" sibTransId="{27F63DC6-E46F-4532-B881-A09DB2B9CB92}"/>
    <dgm:cxn modelId="{775E5BBF-DB51-4494-914A-7791EE5A0C88}" type="presOf" srcId="{B596A1B3-0696-483C-85B3-3C036DCFCD10}" destId="{12C6A0C8-3C71-4AED-820F-C712FE5B949B}" srcOrd="0" destOrd="0" presId="urn:microsoft.com/office/officeart/2008/layout/LinedList"/>
    <dgm:cxn modelId="{66E99AE6-AB41-43CB-9B96-934664BCB4DB}" srcId="{769BDC90-0C8D-4AF7-81AD-91103340C02B}" destId="{B5068C2A-A8F4-45B8-B076-FA3249520F91}" srcOrd="0" destOrd="0" parTransId="{32EDB02F-6E38-4046-A2FC-FAC0F7C6EE6A}" sibTransId="{FFC263B6-3CFE-4818-BFCB-574FE6940BB7}"/>
    <dgm:cxn modelId="{4F71B5FA-F6B7-4ACB-9003-9D2920EFD9CB}" type="presOf" srcId="{B5068C2A-A8F4-45B8-B076-FA3249520F91}" destId="{96A66C62-0140-4260-BC75-D78E7E2CD0F9}" srcOrd="0" destOrd="0" presId="urn:microsoft.com/office/officeart/2008/layout/LinedList"/>
    <dgm:cxn modelId="{B4E452D9-445B-4E45-9205-A7AF43E3DD48}" type="presParOf" srcId="{57FD8974-C483-4A7D-BDB6-0D33928161CD}" destId="{0A64F023-F3C3-4647-919B-AA346BB392D4}" srcOrd="0" destOrd="0" presId="urn:microsoft.com/office/officeart/2008/layout/LinedList"/>
    <dgm:cxn modelId="{3A79FB5F-42AB-4B3E-B906-9D4821E5212E}" type="presParOf" srcId="{57FD8974-C483-4A7D-BDB6-0D33928161CD}" destId="{0353D80F-080C-49C0-9110-6D76C9016140}" srcOrd="1" destOrd="0" presId="urn:microsoft.com/office/officeart/2008/layout/LinedList"/>
    <dgm:cxn modelId="{B37111A8-7A31-4CB9-BBA4-49987FD1AC89}" type="presParOf" srcId="{0353D80F-080C-49C0-9110-6D76C9016140}" destId="{96A66C62-0140-4260-BC75-D78E7E2CD0F9}" srcOrd="0" destOrd="0" presId="urn:microsoft.com/office/officeart/2008/layout/LinedList"/>
    <dgm:cxn modelId="{B7F64013-A7F2-48F3-9F99-05F0740196A4}" type="presParOf" srcId="{0353D80F-080C-49C0-9110-6D76C9016140}" destId="{0DECF1FF-B82F-4F76-B957-DB7500D62D89}" srcOrd="1" destOrd="0" presId="urn:microsoft.com/office/officeart/2008/layout/LinedList"/>
    <dgm:cxn modelId="{FC5079AA-8C63-4496-9EC6-AC45A4EE18DB}" type="presParOf" srcId="{57FD8974-C483-4A7D-BDB6-0D33928161CD}" destId="{B2AC5263-14AE-4A9F-8549-3EB092C0C192}" srcOrd="2" destOrd="0" presId="urn:microsoft.com/office/officeart/2008/layout/LinedList"/>
    <dgm:cxn modelId="{D75A25AD-592D-4F93-9D00-39A5C60186CF}" type="presParOf" srcId="{57FD8974-C483-4A7D-BDB6-0D33928161CD}" destId="{69D2CDFE-857D-48BA-87A4-8C6413397A21}" srcOrd="3" destOrd="0" presId="urn:microsoft.com/office/officeart/2008/layout/LinedList"/>
    <dgm:cxn modelId="{966EF39E-DBF8-408B-9BFE-FD8E9A75DE22}" type="presParOf" srcId="{69D2CDFE-857D-48BA-87A4-8C6413397A21}" destId="{12C6A0C8-3C71-4AED-820F-C712FE5B949B}" srcOrd="0" destOrd="0" presId="urn:microsoft.com/office/officeart/2008/layout/LinedList"/>
    <dgm:cxn modelId="{7FAE804D-77E1-4646-90CD-A53F34F8BFB0}" type="presParOf" srcId="{69D2CDFE-857D-48BA-87A4-8C6413397A21}" destId="{CB929198-46E2-4EED-9E7D-6B8E90CEF4D7}" srcOrd="1" destOrd="0" presId="urn:microsoft.com/office/officeart/2008/layout/LinedList"/>
    <dgm:cxn modelId="{6A4D0E63-EDA7-4949-B72A-649A0EBC76AC}" type="presParOf" srcId="{57FD8974-C483-4A7D-BDB6-0D33928161CD}" destId="{5C1A812E-450D-496F-9598-BFB44BEA408A}" srcOrd="4" destOrd="0" presId="urn:microsoft.com/office/officeart/2008/layout/LinedList"/>
    <dgm:cxn modelId="{0F0C93AE-70E5-4560-B991-1249FE4BA531}" type="presParOf" srcId="{57FD8974-C483-4A7D-BDB6-0D33928161CD}" destId="{78E883D6-E813-4E01-9960-CA1077C8C14A}" srcOrd="5" destOrd="0" presId="urn:microsoft.com/office/officeart/2008/layout/LinedList"/>
    <dgm:cxn modelId="{4EA81E40-6D2D-4394-A4FA-1CB1B6189F56}" type="presParOf" srcId="{78E883D6-E813-4E01-9960-CA1077C8C14A}" destId="{42C25F0A-B99A-4135-BDF8-6BD39F170B83}" srcOrd="0" destOrd="0" presId="urn:microsoft.com/office/officeart/2008/layout/LinedList"/>
    <dgm:cxn modelId="{28EEB1D3-E900-433A-92C3-B7ADAB82BB84}" type="presParOf" srcId="{78E883D6-E813-4E01-9960-CA1077C8C14A}" destId="{248D853C-144F-4D47-A9A8-1053D7C551F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36D158-3D2A-B34E-B060-276D09B886A6}">
      <dsp:nvSpPr>
        <dsp:cNvPr id="0" name=""/>
        <dsp:cNvSpPr/>
      </dsp:nvSpPr>
      <dsp:spPr>
        <a:xfrm>
          <a:off x="0" y="1716240"/>
          <a:ext cx="3681958" cy="2240663"/>
        </a:xfrm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72" b="72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F7D5FF-8BB3-1449-AAB1-31AD2BB00B14}">
      <dsp:nvSpPr>
        <dsp:cNvPr id="0" name=""/>
        <dsp:cNvSpPr/>
      </dsp:nvSpPr>
      <dsp:spPr>
        <a:xfrm>
          <a:off x="331376" y="4014798"/>
          <a:ext cx="3276943" cy="1030948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Web scrape data from Apple and Android App Stores</a:t>
          </a:r>
        </a:p>
      </dsp:txBody>
      <dsp:txXfrm>
        <a:off x="331376" y="4014798"/>
        <a:ext cx="3276943" cy="1030948"/>
      </dsp:txXfrm>
    </dsp:sp>
    <dsp:sp modelId="{B4866C32-03D5-7742-A54B-771E5EA9CC0F}">
      <dsp:nvSpPr>
        <dsp:cNvPr id="0" name=""/>
        <dsp:cNvSpPr/>
      </dsp:nvSpPr>
      <dsp:spPr>
        <a:xfrm>
          <a:off x="4050154" y="1716240"/>
          <a:ext cx="3681958" cy="2240663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" r="-3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481879-CE65-914A-AD4D-4FD4DBB52D26}">
      <dsp:nvSpPr>
        <dsp:cNvPr id="0" name=""/>
        <dsp:cNvSpPr/>
      </dsp:nvSpPr>
      <dsp:spPr>
        <a:xfrm>
          <a:off x="4381530" y="4014798"/>
          <a:ext cx="3276943" cy="1030948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Detect the outlier trending apps</a:t>
          </a:r>
        </a:p>
      </dsp:txBody>
      <dsp:txXfrm>
        <a:off x="4381530" y="4014798"/>
        <a:ext cx="3276943" cy="1030948"/>
      </dsp:txXfrm>
    </dsp:sp>
    <dsp:sp modelId="{ADA812D3-C764-4E4C-B079-207937A92A43}">
      <dsp:nvSpPr>
        <dsp:cNvPr id="0" name=""/>
        <dsp:cNvSpPr/>
      </dsp:nvSpPr>
      <dsp:spPr>
        <a:xfrm>
          <a:off x="8100309" y="1716240"/>
          <a:ext cx="3681958" cy="2240663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064D52-F255-494F-B201-A24FDEF7E732}">
      <dsp:nvSpPr>
        <dsp:cNvPr id="0" name=""/>
        <dsp:cNvSpPr/>
      </dsp:nvSpPr>
      <dsp:spPr>
        <a:xfrm>
          <a:off x="8431685" y="4014798"/>
          <a:ext cx="3276943" cy="1030948"/>
        </a:xfrm>
        <a:prstGeom prst="wedgeRectCallout">
          <a:avLst>
            <a:gd name="adj1" fmla="val 20250"/>
            <a:gd name="adj2" fmla="val -60700"/>
          </a:avLst>
        </a:prstGeom>
        <a:solidFill>
          <a:schemeClr val="accent1">
            <a:lumMod val="40000"/>
            <a:lumOff val="6000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Message N3TWORK about top trends</a:t>
          </a:r>
        </a:p>
      </dsp:txBody>
      <dsp:txXfrm>
        <a:off x="8431685" y="4014798"/>
        <a:ext cx="3276943" cy="10309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A16265-2A74-49DA-BBB6-0C05087F86EF}">
      <dsp:nvSpPr>
        <dsp:cNvPr id="0" name=""/>
        <dsp:cNvSpPr/>
      </dsp:nvSpPr>
      <dsp:spPr>
        <a:xfrm>
          <a:off x="0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Web-scrape using node.js</a:t>
          </a:r>
        </a:p>
      </dsp:txBody>
      <dsp:txXfrm>
        <a:off x="0" y="2270952"/>
        <a:ext cx="2335182" cy="2270952"/>
      </dsp:txXfrm>
    </dsp:sp>
    <dsp:sp modelId="{8E88A670-2F1D-49DF-9572-C5FEA809826D}">
      <dsp:nvSpPr>
        <dsp:cNvPr id="0" name=""/>
        <dsp:cNvSpPr/>
      </dsp:nvSpPr>
      <dsp:spPr>
        <a:xfrm>
          <a:off x="222307" y="340642"/>
          <a:ext cx="1890567" cy="1890567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2D789B-AA2D-4FA0-9919-175A79F624AC}">
      <dsp:nvSpPr>
        <dsp:cNvPr id="0" name=""/>
        <dsp:cNvSpPr/>
      </dsp:nvSpPr>
      <dsp:spPr>
        <a:xfrm>
          <a:off x="2405237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Upload Data into Google Cloud</a:t>
          </a:r>
        </a:p>
      </dsp:txBody>
      <dsp:txXfrm>
        <a:off x="2405237" y="2270952"/>
        <a:ext cx="2335182" cy="2270952"/>
      </dsp:txXfrm>
    </dsp:sp>
    <dsp:sp modelId="{48A7E300-CB7C-4E0C-8681-753AC81C530B}">
      <dsp:nvSpPr>
        <dsp:cNvPr id="0" name=""/>
        <dsp:cNvSpPr/>
      </dsp:nvSpPr>
      <dsp:spPr>
        <a:xfrm>
          <a:off x="2627544" y="371525"/>
          <a:ext cx="1890567" cy="1828803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1896" t="-42500" r="-41896" b="-425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3EE600-94E4-4B84-824E-DDE77A8B0ED1}">
      <dsp:nvSpPr>
        <dsp:cNvPr id="0" name=""/>
        <dsp:cNvSpPr/>
      </dsp:nvSpPr>
      <dsp:spPr>
        <a:xfrm>
          <a:off x="4810475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Load into MongoDB</a:t>
          </a:r>
        </a:p>
      </dsp:txBody>
      <dsp:txXfrm>
        <a:off x="4810475" y="2270952"/>
        <a:ext cx="2335182" cy="2270952"/>
      </dsp:txXfrm>
    </dsp:sp>
    <dsp:sp modelId="{CFF5DE0D-0966-45ED-BF7E-1F71E7B47DD5}">
      <dsp:nvSpPr>
        <dsp:cNvPr id="0" name=""/>
        <dsp:cNvSpPr/>
      </dsp:nvSpPr>
      <dsp:spPr>
        <a:xfrm>
          <a:off x="5032782" y="340642"/>
          <a:ext cx="1890567" cy="1890567"/>
        </a:xfrm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713" t="11307" r="-17713" b="-8039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99B967-F514-405D-BBD8-98DB48BB64BC}">
      <dsp:nvSpPr>
        <dsp:cNvPr id="0" name=""/>
        <dsp:cNvSpPr/>
      </dsp:nvSpPr>
      <dsp:spPr>
        <a:xfrm>
          <a:off x="7215713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Build Pandas </a:t>
          </a:r>
          <a:r>
            <a:rPr lang="en-US" sz="2800" kern="1200" dirty="0" err="1"/>
            <a:t>DataFrames</a:t>
          </a:r>
          <a:endParaRPr lang="en-US" sz="2800" kern="1200" dirty="0"/>
        </a:p>
      </dsp:txBody>
      <dsp:txXfrm>
        <a:off x="7215713" y="2270952"/>
        <a:ext cx="2335182" cy="2270952"/>
      </dsp:txXfrm>
    </dsp:sp>
    <dsp:sp modelId="{FF556BCA-07F4-4DA2-9AD6-A296EC0A30F3}">
      <dsp:nvSpPr>
        <dsp:cNvPr id="0" name=""/>
        <dsp:cNvSpPr/>
      </dsp:nvSpPr>
      <dsp:spPr>
        <a:xfrm>
          <a:off x="7438020" y="340642"/>
          <a:ext cx="1890567" cy="1890567"/>
        </a:xfrm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1701" t="-10458" r="-15295" b="-10458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E17FA3-6D58-4A64-BB6D-0DFD27FDBC4B}">
      <dsp:nvSpPr>
        <dsp:cNvPr id="0" name=""/>
        <dsp:cNvSpPr/>
      </dsp:nvSpPr>
      <dsp:spPr>
        <a:xfrm>
          <a:off x="9620950" y="0"/>
          <a:ext cx="2335182" cy="567738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9136" tIns="199136" rIns="199136" bIns="19913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Predict trending apps using outlier detection</a:t>
          </a:r>
        </a:p>
      </dsp:txBody>
      <dsp:txXfrm>
        <a:off x="9620950" y="2270952"/>
        <a:ext cx="2335182" cy="2270952"/>
      </dsp:txXfrm>
    </dsp:sp>
    <dsp:sp modelId="{835FB4D1-C3C6-43C3-83CC-910E560ACF23}">
      <dsp:nvSpPr>
        <dsp:cNvPr id="0" name=""/>
        <dsp:cNvSpPr/>
      </dsp:nvSpPr>
      <dsp:spPr>
        <a:xfrm>
          <a:off x="9843257" y="340642"/>
          <a:ext cx="1890567" cy="1890567"/>
        </a:xfrm>
        <a:prstGeom prst="ellipse">
          <a:avLst/>
        </a:prstGeom>
        <a:blipFill>
          <a:blip xmlns:r="http://schemas.openxmlformats.org/officeDocument/2006/relationships" r:embed="rId5"/>
          <a:srcRect/>
          <a:stretch>
            <a:fillRect l="-45000" r="-45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15DD9A-136D-436F-80A5-0AF0D18EBEDB}">
      <dsp:nvSpPr>
        <dsp:cNvPr id="0" name=""/>
        <dsp:cNvSpPr/>
      </dsp:nvSpPr>
      <dsp:spPr>
        <a:xfrm>
          <a:off x="478245" y="4541904"/>
          <a:ext cx="10999642" cy="851607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E17FA3-6D58-4A64-BB6D-0DFD27FDBC4B}">
      <dsp:nvSpPr>
        <dsp:cNvPr id="0" name=""/>
        <dsp:cNvSpPr/>
      </dsp:nvSpPr>
      <dsp:spPr>
        <a:xfrm>
          <a:off x="2510" y="0"/>
          <a:ext cx="3905592" cy="5683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Sprint 1:                </a:t>
          </a:r>
          <a:r>
            <a:rPr lang="en-US" sz="2000" kern="1200" dirty="0"/>
            <a:t>Zach (1/31-2/26)                                                                                                                   </a:t>
          </a:r>
          <a:r>
            <a:rPr lang="en-US" sz="1800" kern="1200" dirty="0"/>
            <a:t>web-scrap the data, put it into database, design the database architecture</a:t>
          </a:r>
        </a:p>
      </dsp:txBody>
      <dsp:txXfrm>
        <a:off x="2510" y="2273361"/>
        <a:ext cx="3905592" cy="2273361"/>
      </dsp:txXfrm>
    </dsp:sp>
    <dsp:sp modelId="{835FB4D1-C3C6-43C3-83CC-910E560ACF23}">
      <dsp:nvSpPr>
        <dsp:cNvPr id="0" name=""/>
        <dsp:cNvSpPr/>
      </dsp:nvSpPr>
      <dsp:spPr>
        <a:xfrm>
          <a:off x="582253" y="143078"/>
          <a:ext cx="2746105" cy="22884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C26109-7A32-445B-A59B-2290DD88336C}">
      <dsp:nvSpPr>
        <dsp:cNvPr id="0" name=""/>
        <dsp:cNvSpPr/>
      </dsp:nvSpPr>
      <dsp:spPr>
        <a:xfrm>
          <a:off x="4025270" y="0"/>
          <a:ext cx="3905592" cy="5683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Sprint 2:               </a:t>
          </a:r>
          <a:r>
            <a:rPr lang="en-US" sz="2000" kern="1200" dirty="0"/>
            <a:t>Kate (2/27-4/1)                              </a:t>
          </a:r>
          <a:r>
            <a:rPr lang="en-US" sz="1800" kern="1200" dirty="0"/>
            <a:t>Create </a:t>
          </a:r>
          <a:r>
            <a:rPr lang="en-US" sz="1800" kern="1200" dirty="0" err="1"/>
            <a:t>dataframes</a:t>
          </a:r>
          <a:r>
            <a:rPr lang="en-US" sz="1800" kern="1200" dirty="0"/>
            <a:t>, model the data, build predictive models</a:t>
          </a:r>
        </a:p>
      </dsp:txBody>
      <dsp:txXfrm>
        <a:off x="4025270" y="2273361"/>
        <a:ext cx="3905592" cy="2273361"/>
      </dsp:txXfrm>
    </dsp:sp>
    <dsp:sp modelId="{41128CBD-5C8E-45F0-A01E-2F080FC87C2F}">
      <dsp:nvSpPr>
        <dsp:cNvPr id="0" name=""/>
        <dsp:cNvSpPr/>
      </dsp:nvSpPr>
      <dsp:spPr>
        <a:xfrm>
          <a:off x="4605013" y="143078"/>
          <a:ext cx="2746105" cy="2288424"/>
        </a:xfrm>
        <a:prstGeom prst="rect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813A26-265C-49CE-8680-C4E83AE1733B}">
      <dsp:nvSpPr>
        <dsp:cNvPr id="0" name=""/>
        <dsp:cNvSpPr/>
      </dsp:nvSpPr>
      <dsp:spPr>
        <a:xfrm>
          <a:off x="8048030" y="0"/>
          <a:ext cx="3905592" cy="568340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Sprint 3:               </a:t>
          </a:r>
          <a:r>
            <a:rPr lang="en-US" sz="2000" kern="1200" dirty="0"/>
            <a:t>Katie (4/2-5/2)                     </a:t>
          </a:r>
          <a:r>
            <a:rPr lang="en-US" sz="1800" kern="1200" dirty="0"/>
            <a:t>Wrap up, combine python scripts into one, build e-mail script</a:t>
          </a:r>
        </a:p>
      </dsp:txBody>
      <dsp:txXfrm>
        <a:off x="8048030" y="2273361"/>
        <a:ext cx="3905592" cy="2273361"/>
      </dsp:txXfrm>
    </dsp:sp>
    <dsp:sp modelId="{C4DEFBFD-3B58-4E92-AF9B-9F63AB3C97DA}">
      <dsp:nvSpPr>
        <dsp:cNvPr id="0" name=""/>
        <dsp:cNvSpPr/>
      </dsp:nvSpPr>
      <dsp:spPr>
        <a:xfrm>
          <a:off x="8627773" y="143078"/>
          <a:ext cx="2746105" cy="2288424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1667" r="-11667"/>
          </a:stretch>
        </a:blip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15DD9A-136D-436F-80A5-0AF0D18EBEDB}">
      <dsp:nvSpPr>
        <dsp:cNvPr id="0" name=""/>
        <dsp:cNvSpPr/>
      </dsp:nvSpPr>
      <dsp:spPr>
        <a:xfrm>
          <a:off x="478245" y="4546723"/>
          <a:ext cx="10999642" cy="852510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64F023-F3C3-4647-919B-AA346BB392D4}">
      <dsp:nvSpPr>
        <dsp:cNvPr id="0" name=""/>
        <dsp:cNvSpPr/>
      </dsp:nvSpPr>
      <dsp:spPr>
        <a:xfrm>
          <a:off x="0" y="2406"/>
          <a:ext cx="560705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6A66C62-0140-4260-BC75-D78E7E2CD0F9}">
      <dsp:nvSpPr>
        <dsp:cNvPr id="0" name=""/>
        <dsp:cNvSpPr/>
      </dsp:nvSpPr>
      <dsp:spPr>
        <a:xfrm>
          <a:off x="0" y="2406"/>
          <a:ext cx="5607050" cy="164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Incorrectly formatted </a:t>
          </a:r>
          <a:r>
            <a:rPr lang="en-US" sz="4800" kern="1200" dirty="0" err="1"/>
            <a:t>Json</a:t>
          </a:r>
          <a:r>
            <a:rPr lang="en-US" sz="4800" kern="1200" dirty="0"/>
            <a:t> files</a:t>
          </a:r>
        </a:p>
      </dsp:txBody>
      <dsp:txXfrm>
        <a:off x="0" y="2406"/>
        <a:ext cx="5607050" cy="1640929"/>
      </dsp:txXfrm>
    </dsp:sp>
    <dsp:sp modelId="{B2AC5263-14AE-4A9F-8549-3EB092C0C192}">
      <dsp:nvSpPr>
        <dsp:cNvPr id="0" name=""/>
        <dsp:cNvSpPr/>
      </dsp:nvSpPr>
      <dsp:spPr>
        <a:xfrm>
          <a:off x="0" y="1643335"/>
          <a:ext cx="5607050" cy="0"/>
        </a:xfrm>
        <a:prstGeom prst="line">
          <a:avLst/>
        </a:prstGeom>
        <a:solidFill>
          <a:schemeClr val="accent2">
            <a:hueOff val="-5175944"/>
            <a:satOff val="22930"/>
            <a:lumOff val="-8432"/>
            <a:alphaOff val="0"/>
          </a:schemeClr>
        </a:solidFill>
        <a:ln w="12700" cap="flat" cmpd="sng" algn="ctr">
          <a:solidFill>
            <a:schemeClr val="accent2">
              <a:hueOff val="-5175944"/>
              <a:satOff val="22930"/>
              <a:lumOff val="-843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2C6A0C8-3C71-4AED-820F-C712FE5B949B}">
      <dsp:nvSpPr>
        <dsp:cNvPr id="0" name=""/>
        <dsp:cNvSpPr/>
      </dsp:nvSpPr>
      <dsp:spPr>
        <a:xfrm>
          <a:off x="0" y="1643335"/>
          <a:ext cx="5607050" cy="164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Bug in Google Play scraper</a:t>
          </a:r>
        </a:p>
      </dsp:txBody>
      <dsp:txXfrm>
        <a:off x="0" y="1643335"/>
        <a:ext cx="5607050" cy="1640929"/>
      </dsp:txXfrm>
    </dsp:sp>
    <dsp:sp modelId="{5C1A812E-450D-496F-9598-BFB44BEA408A}">
      <dsp:nvSpPr>
        <dsp:cNvPr id="0" name=""/>
        <dsp:cNvSpPr/>
      </dsp:nvSpPr>
      <dsp:spPr>
        <a:xfrm>
          <a:off x="0" y="3284264"/>
          <a:ext cx="5607050" cy="0"/>
        </a:xfrm>
        <a:prstGeom prst="line">
          <a:avLst/>
        </a:prstGeom>
        <a:solidFill>
          <a:schemeClr val="accent2">
            <a:hueOff val="-10351888"/>
            <a:satOff val="45859"/>
            <a:lumOff val="-16864"/>
            <a:alphaOff val="0"/>
          </a:schemeClr>
        </a:solidFill>
        <a:ln w="12700" cap="flat" cmpd="sng" algn="ctr">
          <a:solidFill>
            <a:schemeClr val="accent2">
              <a:hueOff val="-10351888"/>
              <a:satOff val="45859"/>
              <a:lumOff val="-1686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2C25F0A-B99A-4135-BDF8-6BD39F170B83}">
      <dsp:nvSpPr>
        <dsp:cNvPr id="0" name=""/>
        <dsp:cNvSpPr/>
      </dsp:nvSpPr>
      <dsp:spPr>
        <a:xfrm>
          <a:off x="0" y="3284264"/>
          <a:ext cx="5607050" cy="164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Learning many new technologies</a:t>
          </a:r>
        </a:p>
      </dsp:txBody>
      <dsp:txXfrm>
        <a:off x="0" y="3284264"/>
        <a:ext cx="5607050" cy="16409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CaptionList">
  <dgm:title val=""/>
  <dgm:desc val=""/>
  <dgm:catLst>
    <dgm:cat type="picture" pri="9000"/>
    <dgm:cat type="pictureconvert" pri="9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w" fact="1.11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9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w"/>
              <dgm:constr type="h" for="ch" forName="rect1" refType="h" fact="0.8"/>
              <dgm:constr type="l" for="ch" forName="wedgeRectCallout1" refType="w" fact="0.02"/>
              <dgm:constr type="t" for="ch" forName="wedgeRectCallout1" refType="h" fact="0.72"/>
              <dgm:constr type="w" for="ch" forName="wedgeRectCallout1" refType="w" fact="0.89"/>
              <dgm:constr type="h" for="ch" forName="wedgeRectCallout1" refType="h" fact="0.28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wedgeRectCallout1" styleLbl="node1">
          <dgm:varLst>
            <dgm:bulletEnabled val="1"/>
          </dgm:varLst>
          <dgm:alg type="tx"/>
          <dgm:choose name="Name7">
            <dgm:if name="Name8" func="var" arg="dir" op="equ" val="norm">
              <dgm:shape xmlns:r="http://schemas.openxmlformats.org/officeDocument/2006/relationships" type="wedgeRectCallout" r:blip="">
                <dgm:adjLst>
                  <dgm:adj idx="1" val="0.2025"/>
                  <dgm:adj idx="2" val="-0.607"/>
                </dgm:adjLst>
              </dgm:shape>
            </dgm:if>
            <dgm:else name="Name9">
              <dgm:shape xmlns:r="http://schemas.openxmlformats.org/officeDocument/2006/relationships" type="wedgeRectCallout" r:blip="">
                <dgm:adjLst>
                  <dgm:adj idx="1" val="-0.2025"/>
                  <dgm:adj idx="2" val="-0.607"/>
                </dgm:adjLst>
              </dgm:shape>
            </dgm:else>
          </dgm:choos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png>
</file>

<file path=ppt/media/image18.jp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97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533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42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84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6915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556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0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195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64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72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86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B0A5030-1C0E-44AA-B0D4-0821B95E4F3C}" type="datetimeFigureOut">
              <a:rPr lang="en-US" smtClean="0"/>
              <a:t>4/21/2018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CA51166-E787-4CBD-93F2-3285F4AFC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61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E10E5-F1E1-41DE-8086-D73D0BCA5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3053" y="4226896"/>
            <a:ext cx="8646289" cy="2251726"/>
          </a:xfrm>
        </p:spPr>
        <p:txBody>
          <a:bodyPr>
            <a:normAutofit/>
          </a:bodyPr>
          <a:lstStyle/>
          <a:p>
            <a:pPr marL="0" indent="0" algn="ctr">
              <a:spcAft>
                <a:spcPts val="1200"/>
              </a:spcAft>
              <a:buNone/>
            </a:pP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TRENDING APPS DETECTION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Kate Mizgireva       •       Katie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</a:rPr>
              <a:t>Balcewicz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       •        Zach Kidd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       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Data Science                                      Data Science                                   Data Science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 MUSC Data Science Intern                 Office of Admissions Student                         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Student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                                                                Data model Builder   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52E9A9-11CA-4C32-950C-69EC698DD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849" y="84307"/>
            <a:ext cx="5410301" cy="40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20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315B206-4388-4D10-819B-C643AC4DC419}"/>
              </a:ext>
            </a:extLst>
          </p:cNvPr>
          <p:cNvGraphicFramePr/>
          <p:nvPr>
            <p:extLst/>
          </p:nvPr>
        </p:nvGraphicFramePr>
        <p:xfrm>
          <a:off x="159848" y="96013"/>
          <a:ext cx="11782268" cy="676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92B8754-2382-4674-948B-E0CF8A6EF2CD}"/>
              </a:ext>
            </a:extLst>
          </p:cNvPr>
          <p:cNvSpPr txBox="1"/>
          <p:nvPr/>
        </p:nvSpPr>
        <p:spPr>
          <a:xfrm>
            <a:off x="182880" y="182880"/>
            <a:ext cx="50124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PROJECT DESCRIPTION</a:t>
            </a: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DBA2ACCA-E48B-0141-B5AD-88017256B52C}"/>
              </a:ext>
            </a:extLst>
          </p:cNvPr>
          <p:cNvSpPr/>
          <p:nvPr/>
        </p:nvSpPr>
        <p:spPr>
          <a:xfrm>
            <a:off x="3953021" y="4346917"/>
            <a:ext cx="437716" cy="5717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B459DE6D-8712-8444-AA2B-B137D9B5A3E6}"/>
              </a:ext>
            </a:extLst>
          </p:cNvPr>
          <p:cNvSpPr/>
          <p:nvPr/>
        </p:nvSpPr>
        <p:spPr>
          <a:xfrm>
            <a:off x="8005456" y="4346917"/>
            <a:ext cx="437716" cy="5717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9031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8" descr="Image result for slack">
            <a:extLst>
              <a:ext uri="{FF2B5EF4-FFF2-40B4-BE49-F238E27FC236}">
                <a16:creationId xmlns:a16="http://schemas.microsoft.com/office/drawing/2014/main" id="{402AFA8E-B9B2-44FF-921F-E57EB0CFB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124" y="1721104"/>
            <a:ext cx="2065458" cy="109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2" descr="Image result for google cloud">
            <a:extLst>
              <a:ext uri="{FF2B5EF4-FFF2-40B4-BE49-F238E27FC236}">
                <a16:creationId xmlns:a16="http://schemas.microsoft.com/office/drawing/2014/main" id="{70E1FDBE-DB69-429C-8B4C-EDC9B5E7B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33" y="2910755"/>
            <a:ext cx="5634835" cy="1459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4" descr="Image result for linux">
            <a:extLst>
              <a:ext uri="{FF2B5EF4-FFF2-40B4-BE49-F238E27FC236}">
                <a16:creationId xmlns:a16="http://schemas.microsoft.com/office/drawing/2014/main" id="{9727EEF2-3867-44E1-923F-560DC01495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423" y="3136477"/>
            <a:ext cx="2266652" cy="1093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6" descr="Image result for mongodb">
            <a:extLst>
              <a:ext uri="{FF2B5EF4-FFF2-40B4-BE49-F238E27FC236}">
                <a16:creationId xmlns:a16="http://schemas.microsoft.com/office/drawing/2014/main" id="{1BBF4465-E62B-4C8E-9274-0CC1373B3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2496" y="454877"/>
            <a:ext cx="3348884" cy="3348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8" descr="Image result for json">
            <a:extLst>
              <a:ext uri="{FF2B5EF4-FFF2-40B4-BE49-F238E27FC236}">
                <a16:creationId xmlns:a16="http://schemas.microsoft.com/office/drawing/2014/main" id="{EE8A4E64-5BE0-4E5A-8292-E5721335A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3367" y="4729653"/>
            <a:ext cx="738181" cy="73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Image result for node.js">
            <a:extLst>
              <a:ext uri="{FF2B5EF4-FFF2-40B4-BE49-F238E27FC236}">
                <a16:creationId xmlns:a16="http://schemas.microsoft.com/office/drawing/2014/main" id="{15A2C234-2372-4525-B762-C87D539FA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1771" y="3282250"/>
            <a:ext cx="2485555" cy="596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4" name="Picture 30" descr="Image result for bash">
            <a:extLst>
              <a:ext uri="{FF2B5EF4-FFF2-40B4-BE49-F238E27FC236}">
                <a16:creationId xmlns:a16="http://schemas.microsoft.com/office/drawing/2014/main" id="{66156EC5-6DD7-4E1F-94B8-3733D7857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99" y="4854221"/>
            <a:ext cx="1725831" cy="725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6" name="Picture 32" descr="Image result for scikit learn">
            <a:extLst>
              <a:ext uri="{FF2B5EF4-FFF2-40B4-BE49-F238E27FC236}">
                <a16:creationId xmlns:a16="http://schemas.microsoft.com/office/drawing/2014/main" id="{F3D4F618-C9D2-4A72-A78E-F1049146C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8570" y="4482484"/>
            <a:ext cx="1405477" cy="1405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0" name="Picture 36" descr="Image result for github">
            <a:extLst>
              <a:ext uri="{FF2B5EF4-FFF2-40B4-BE49-F238E27FC236}">
                <a16:creationId xmlns:a16="http://schemas.microsoft.com/office/drawing/2014/main" id="{F9927C6E-3BE2-4734-A7F6-BA367A124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340" y="1671365"/>
            <a:ext cx="2950033" cy="1093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2" name="Picture 38" descr="Related image">
            <a:extLst>
              <a:ext uri="{FF2B5EF4-FFF2-40B4-BE49-F238E27FC236}">
                <a16:creationId xmlns:a16="http://schemas.microsoft.com/office/drawing/2014/main" id="{F8A27D6D-F140-4361-88CB-35DEBFD44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954" y="4738124"/>
            <a:ext cx="2223241" cy="1181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BB158B4C-4B0D-4658-954C-128D7915E1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8178"/>
            <a:ext cx="10515600" cy="4285529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             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repository, scrum management           communication, updates, tracking                             database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                              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/>
              <a:t>                       storage, hosting                                                virtual machine                     web scraping  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           daily scripts                      main scripts                   predictive modeling               data collections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3AD8B-DEE4-4231-ABC5-432CE540B9D1}"/>
              </a:ext>
            </a:extLst>
          </p:cNvPr>
          <p:cNvSpPr txBox="1"/>
          <p:nvPr/>
        </p:nvSpPr>
        <p:spPr>
          <a:xfrm>
            <a:off x="526648" y="329879"/>
            <a:ext cx="38122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3843601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315B206-4388-4D10-819B-C643AC4DC4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4633792"/>
              </p:ext>
            </p:extLst>
          </p:nvPr>
        </p:nvGraphicFramePr>
        <p:xfrm>
          <a:off x="179923" y="1099596"/>
          <a:ext cx="11956133" cy="5677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92B8754-2382-4674-948B-E0CF8A6EF2CD}"/>
              </a:ext>
            </a:extLst>
          </p:cNvPr>
          <p:cNvSpPr txBox="1"/>
          <p:nvPr/>
        </p:nvSpPr>
        <p:spPr>
          <a:xfrm>
            <a:off x="526648" y="329879"/>
            <a:ext cx="3058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PROJECT PIPELINE</a:t>
            </a:r>
          </a:p>
        </p:txBody>
      </p:sp>
    </p:spTree>
    <p:extLst>
      <p:ext uri="{BB962C8B-B14F-4D97-AF65-F5344CB8AC3E}">
        <p14:creationId xmlns:p14="http://schemas.microsoft.com/office/powerpoint/2010/main" val="2710734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19501C6-F015-4273-AF88-E0F6C853899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A677DB7-5829-45BD-9754-5EC484CC425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5429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../_images/sphx_glr_plot_anomaly_comparison_001.png">
            <a:extLst>
              <a:ext uri="{FF2B5EF4-FFF2-40B4-BE49-F238E27FC236}">
                <a16:creationId xmlns:a16="http://schemas.microsoft.com/office/drawing/2014/main" id="{8D1D7CD7-0C4A-406C-8ACC-89A6E2389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7369" y="640080"/>
            <a:ext cx="4631557" cy="5263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01E72B-A4AB-4FAF-A1B4-2AF7C658070C}"/>
              </a:ext>
            </a:extLst>
          </p:cNvPr>
          <p:cNvSpPr txBox="1"/>
          <p:nvPr/>
        </p:nvSpPr>
        <p:spPr>
          <a:xfrm>
            <a:off x="804672" y="2404872"/>
            <a:ext cx="3044950" cy="1627792"/>
          </a:xfrm>
          <a:prstGeom prst="rect">
            <a:avLst/>
          </a:prstGeom>
        </p:spPr>
        <p:txBody>
          <a:bodyPr vert="horz" lIns="274320" tIns="182880" rIns="274320" bIns="182880" rtlCol="0" anchor="ctr" anchorCtr="1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cap="all" spc="200" dirty="0">
                <a:solidFill>
                  <a:srgbClr val="262626"/>
                </a:solidFill>
                <a:latin typeface="+mj-lt"/>
                <a:ea typeface="+mj-ea"/>
                <a:cs typeface="+mj-cs"/>
              </a:rPr>
              <a:t>OUTLIER DETECTION ALGORITHMS</a:t>
            </a:r>
          </a:p>
        </p:txBody>
      </p:sp>
    </p:spTree>
    <p:extLst>
      <p:ext uri="{BB962C8B-B14F-4D97-AF65-F5344CB8AC3E}">
        <p14:creationId xmlns:p14="http://schemas.microsoft.com/office/powerpoint/2010/main" val="1874545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315B206-4388-4D10-819B-C643AC4DC4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6896268"/>
              </p:ext>
            </p:extLst>
          </p:nvPr>
        </p:nvGraphicFramePr>
        <p:xfrm>
          <a:off x="179923" y="1093574"/>
          <a:ext cx="11956133" cy="56834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192B8754-2382-4674-948B-E0CF8A6EF2CD}"/>
              </a:ext>
            </a:extLst>
          </p:cNvPr>
          <p:cNvSpPr txBox="1"/>
          <p:nvPr/>
        </p:nvSpPr>
        <p:spPr>
          <a:xfrm>
            <a:off x="526648" y="329879"/>
            <a:ext cx="30581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</a:rPr>
              <a:t>PROJECT PIPELINE</a:t>
            </a:r>
          </a:p>
        </p:txBody>
      </p:sp>
    </p:spTree>
    <p:extLst>
      <p:ext uri="{BB962C8B-B14F-4D97-AF65-F5344CB8AC3E}">
        <p14:creationId xmlns:p14="http://schemas.microsoft.com/office/powerpoint/2010/main" val="2925185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F0ADB5-A0B4-4B01-A8C4-FDC34CE22BD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6D0FDE-0241-4C21-A720-A6947535823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Challenges and triumphs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FD4D9B4-6F86-4A64-8402-16A1596EDD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9990574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33726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y Movie1">
            <a:hlinkClick r:id="" action="ppaction://media"/>
            <a:extLst>
              <a:ext uri="{FF2B5EF4-FFF2-40B4-BE49-F238E27FC236}">
                <a16:creationId xmlns:a16="http://schemas.microsoft.com/office/drawing/2014/main" id="{A3232AD5-E7D9-417C-AB1F-EE469F76C4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06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3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4A6A9-7350-4191-B188-118CA1CCB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US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28074272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10015</TotalTime>
  <Words>191</Words>
  <Application>Microsoft Office PowerPoint</Application>
  <PresentationFormat>Widescreen</PresentationFormat>
  <Paragraphs>39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and triumphs</vt:lpstr>
      <vt:lpstr>PowerPoint Presentation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Client: …</dc:title>
  <dc:creator>Sebastian</dc:creator>
  <cp:lastModifiedBy>Ekaterina Mizgireva</cp:lastModifiedBy>
  <cp:revision>50</cp:revision>
  <dcterms:created xsi:type="dcterms:W3CDTF">2016-02-17T03:10:01Z</dcterms:created>
  <dcterms:modified xsi:type="dcterms:W3CDTF">2018-04-21T17:15:46Z</dcterms:modified>
</cp:coreProperties>
</file>

<file path=docProps/thumbnail.jpeg>
</file>